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93b882cba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eb7839f7e4990"/>
  </p:sldMasterIdLst>
  <p:sldIdLst>
    <p:sldId xmlns:r="http://schemas.openxmlformats.org/officeDocument/2006/relationships" id="256" r:id="Raf5db9554dc34295"/>
    <p:sldId xmlns:r="http://schemas.openxmlformats.org/officeDocument/2006/relationships" id="257" r:id="R052d2f91e62a4149"/>
    <p:sldId xmlns:r="http://schemas.openxmlformats.org/officeDocument/2006/relationships" id="258" r:id="Rd8f839fcedc34ddd"/>
    <p:sldId xmlns:r="http://schemas.openxmlformats.org/officeDocument/2006/relationships" id="259" r:id="R47d6a1ee00f74864"/>
    <p:sldId xmlns:r="http://schemas.openxmlformats.org/officeDocument/2006/relationships" id="260" r:id="R6057ec257c7d4eb9"/>
    <p:sldId xmlns:r="http://schemas.openxmlformats.org/officeDocument/2006/relationships" id="261" r:id="Rde09a88a59ba4951"/>
    <p:sldId xmlns:r="http://schemas.openxmlformats.org/officeDocument/2006/relationships" id="262" r:id="R7c42923ea8e7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eb7839f7e4990" /><Relationship Type="http://schemas.openxmlformats.org/officeDocument/2006/relationships/slide" Target="/ppt/slides/slide1.xml" Id="Raf5db9554dc34295" /><Relationship Type="http://schemas.openxmlformats.org/officeDocument/2006/relationships/slide" Target="/ppt/slides/slide2.xml" Id="R052d2f91e62a4149" /><Relationship Type="http://schemas.openxmlformats.org/officeDocument/2006/relationships/slide" Target="/ppt/slides/slide3.xml" Id="Rd8f839fcedc34ddd" /><Relationship Type="http://schemas.openxmlformats.org/officeDocument/2006/relationships/slide" Target="/ppt/slides/slide4.xml" Id="R47d6a1ee00f74864" /><Relationship Type="http://schemas.openxmlformats.org/officeDocument/2006/relationships/slide" Target="/ppt/slides/slide5.xml" Id="R6057ec257c7d4eb9" /><Relationship Type="http://schemas.openxmlformats.org/officeDocument/2006/relationships/slide" Target="/ppt/slides/slide6.xml" Id="Rde09a88a59ba4951" /><Relationship Type="http://schemas.openxmlformats.org/officeDocument/2006/relationships/slide" Target="/ppt/slides/slide7.xml" Id="R7c42923ea8e7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8fa32e684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4d9f2d0dd4c08" /><Relationship Type="http://schemas.openxmlformats.org/officeDocument/2006/relationships/theme" Target="/ppt/slideMasters/theme/theme1.xml" Id="R35bcc9b4b7fa46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4d9f2d0dd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9d43babd4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562b07a7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bf33c63e45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c981090d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c7737fdd740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2adfea1a9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14ad42b95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MO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243 645 620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14 416 182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10 918 667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60 744 597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132 466 687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AS  –  81,9 %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 HOLDING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GLUM HOLDING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FEG INVEST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RENI INVEST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VEOS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MO AS</a:t>
            </a:r>
          </a:p>
        </p:txBody>
      </p:sp>
    </p:spTree>
  </p:cSld>
  <p:clrMapOvr>
    <a:masterClrMapping xmlns:a="http://schemas.openxmlformats.org/drawingml/2006/main"/>
  </p:clrMapOvr>
</p:sld>
</file>