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9e8711556645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198e5595cf4bf2"/>
  </p:sldMasterIdLst>
  <p:sldIdLst>
    <p:sldId xmlns:r="http://schemas.openxmlformats.org/officeDocument/2006/relationships" id="256" r:id="R96e7fd8dc4b24dbd"/>
    <p:sldId xmlns:r="http://schemas.openxmlformats.org/officeDocument/2006/relationships" id="257" r:id="R5c9d938b4ae042b2"/>
    <p:sldId xmlns:r="http://schemas.openxmlformats.org/officeDocument/2006/relationships" id="258" r:id="Rc5af892e29644809"/>
    <p:sldId xmlns:r="http://schemas.openxmlformats.org/officeDocument/2006/relationships" id="259" r:id="R1267a63ceb4d4212"/>
    <p:sldId xmlns:r="http://schemas.openxmlformats.org/officeDocument/2006/relationships" id="260" r:id="R24d67e7ce9314c1c"/>
    <p:sldId xmlns:r="http://schemas.openxmlformats.org/officeDocument/2006/relationships" id="261" r:id="Raaf3c0b03e46441a"/>
    <p:sldId xmlns:r="http://schemas.openxmlformats.org/officeDocument/2006/relationships" id="262" r:id="Ra2960583960d4c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198e5595cf4bf2" /><Relationship Type="http://schemas.openxmlformats.org/officeDocument/2006/relationships/slide" Target="/ppt/slides/slide1.xml" Id="R96e7fd8dc4b24dbd" /><Relationship Type="http://schemas.openxmlformats.org/officeDocument/2006/relationships/slide" Target="/ppt/slides/slide2.xml" Id="R5c9d938b4ae042b2" /><Relationship Type="http://schemas.openxmlformats.org/officeDocument/2006/relationships/slide" Target="/ppt/slides/slide3.xml" Id="Rc5af892e29644809" /><Relationship Type="http://schemas.openxmlformats.org/officeDocument/2006/relationships/slide" Target="/ppt/slides/slide4.xml" Id="R1267a63ceb4d4212" /><Relationship Type="http://schemas.openxmlformats.org/officeDocument/2006/relationships/slide" Target="/ppt/slides/slide5.xml" Id="R24d67e7ce9314c1c" /><Relationship Type="http://schemas.openxmlformats.org/officeDocument/2006/relationships/slide" Target="/ppt/slides/slide6.xml" Id="Raaf3c0b03e46441a" /><Relationship Type="http://schemas.openxmlformats.org/officeDocument/2006/relationships/slide" Target="/ppt/slides/slide7.xml" Id="Ra2960583960d4c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19eff55b6b44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ad7204e9004cc7" /><Relationship Type="http://schemas.openxmlformats.org/officeDocument/2006/relationships/theme" Target="/ppt/slideMasters/theme/theme1.xml" Id="R33ccce2e9a2140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ad7204e9004c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e4ade5eb254c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0d725447d644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dbf2a23aa34b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1fbd3f4a94c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5c5560120e47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c0f54303ca43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da678ec09e4b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PALADIO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PALADIO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PALADIO AS ble etablert [år] og holder til i Stord.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PALADIO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PALADIO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PALADIO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−90 907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−474 015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2 827 472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25 079 584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27 389 722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PALADIO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HALLERAKER AS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L. K. ESKELAND AS  –  45,0 %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PALADIO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Hystadvegen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5416 Stord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40 38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971 001 771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PALADIO AS</a:t>
            </a:r>
          </a:p>
        </p:txBody>
      </p:sp>
    </p:spTree>
  </p:cSld>
  <p:clrMapOvr>
    <a:masterClrMapping xmlns:a="http://schemas.openxmlformats.org/drawingml/2006/main"/>
  </p:clrMapOvr>
</p:sld>
</file>