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a6787dcf3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20f08378840c1"/>
  </p:sldMasterIdLst>
  <p:sldIdLst>
    <p:sldId xmlns:r="http://schemas.openxmlformats.org/officeDocument/2006/relationships" id="256" r:id="Re908dde73be44af4"/>
    <p:sldId xmlns:r="http://schemas.openxmlformats.org/officeDocument/2006/relationships" id="257" r:id="R4bf2e825a5be4a8c"/>
    <p:sldId xmlns:r="http://schemas.openxmlformats.org/officeDocument/2006/relationships" id="258" r:id="R3ad33c3276434021"/>
    <p:sldId xmlns:r="http://schemas.openxmlformats.org/officeDocument/2006/relationships" id="259" r:id="Rcda24d2ecaac4638"/>
    <p:sldId xmlns:r="http://schemas.openxmlformats.org/officeDocument/2006/relationships" id="260" r:id="Rb93fb5f7feef4baa"/>
    <p:sldId xmlns:r="http://schemas.openxmlformats.org/officeDocument/2006/relationships" id="261" r:id="R39572b12ea2e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20f08378840c1" /><Relationship Type="http://schemas.openxmlformats.org/officeDocument/2006/relationships/slide" Target="/ppt/slides/slide1.xml" Id="Re908dde73be44af4" /><Relationship Type="http://schemas.openxmlformats.org/officeDocument/2006/relationships/slide" Target="/ppt/slides/slide2.xml" Id="R4bf2e825a5be4a8c" /><Relationship Type="http://schemas.openxmlformats.org/officeDocument/2006/relationships/slide" Target="/ppt/slides/slide3.xml" Id="R3ad33c3276434021" /><Relationship Type="http://schemas.openxmlformats.org/officeDocument/2006/relationships/slide" Target="/ppt/slides/slide4.xml" Id="Rcda24d2ecaac4638" /><Relationship Type="http://schemas.openxmlformats.org/officeDocument/2006/relationships/slide" Target="/ppt/slides/slide5.xml" Id="Rb93fb5f7feef4baa" /><Relationship Type="http://schemas.openxmlformats.org/officeDocument/2006/relationships/slide" Target="/ppt/slides/slide6.xml" Id="R39572b12ea2e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80bfffbc4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fb9b25e06465d" /><Relationship Type="http://schemas.openxmlformats.org/officeDocument/2006/relationships/theme" Target="/ppt/slideMasters/theme/theme1.xml" Id="R10953cd171da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2fb9b25e06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c2f4be4fa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17b1728b1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cfb501cca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2498bf264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51bd710e2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077c07bdf42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KOKAAS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Jøssangvegen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may.bente@kokaas.no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www.kokaas.no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971 002 239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