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897d3192c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be8a5346d4a12"/>
  </p:sldMasterIdLst>
  <p:sldIdLst>
    <p:sldId xmlns:r="http://schemas.openxmlformats.org/officeDocument/2006/relationships" id="256" r:id="R1e50943ab09c447c"/>
    <p:sldId xmlns:r="http://schemas.openxmlformats.org/officeDocument/2006/relationships" id="257" r:id="R3c12b139697647b4"/>
    <p:sldId xmlns:r="http://schemas.openxmlformats.org/officeDocument/2006/relationships" id="258" r:id="Rba6fcc1c84b44db9"/>
    <p:sldId xmlns:r="http://schemas.openxmlformats.org/officeDocument/2006/relationships" id="259" r:id="R75ab51235a1f4bea"/>
    <p:sldId xmlns:r="http://schemas.openxmlformats.org/officeDocument/2006/relationships" id="260" r:id="R1eb4a78de8bc4753"/>
    <p:sldId xmlns:r="http://schemas.openxmlformats.org/officeDocument/2006/relationships" id="261" r:id="R46d7da5600bb4450"/>
    <p:sldId xmlns:r="http://schemas.openxmlformats.org/officeDocument/2006/relationships" id="262" r:id="R072cd05a61d2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be8a5346d4a12" /><Relationship Type="http://schemas.openxmlformats.org/officeDocument/2006/relationships/slide" Target="/ppt/slides/slide1.xml" Id="R1e50943ab09c447c" /><Relationship Type="http://schemas.openxmlformats.org/officeDocument/2006/relationships/slide" Target="/ppt/slides/slide2.xml" Id="R3c12b139697647b4" /><Relationship Type="http://schemas.openxmlformats.org/officeDocument/2006/relationships/slide" Target="/ppt/slides/slide3.xml" Id="Rba6fcc1c84b44db9" /><Relationship Type="http://schemas.openxmlformats.org/officeDocument/2006/relationships/slide" Target="/ppt/slides/slide4.xml" Id="R75ab51235a1f4bea" /><Relationship Type="http://schemas.openxmlformats.org/officeDocument/2006/relationships/slide" Target="/ppt/slides/slide5.xml" Id="R1eb4a78de8bc4753" /><Relationship Type="http://schemas.openxmlformats.org/officeDocument/2006/relationships/slide" Target="/ppt/slides/slide6.xml" Id="R46d7da5600bb4450" /><Relationship Type="http://schemas.openxmlformats.org/officeDocument/2006/relationships/slide" Target="/ppt/slides/slide7.xml" Id="R072cd05a61d2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154b34dac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ffca64f942c1" /><Relationship Type="http://schemas.openxmlformats.org/officeDocument/2006/relationships/theme" Target="/ppt/slideMasters/theme/theme1.xml" Id="R5a90783eaab2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fffca64f9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10be53e0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754ab466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e5ff887e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709c04ed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218be266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634765f0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0bfe241f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KOKAAS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13 592 308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KOKAAS BJARNE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KOKAAS MAY BENTE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Jøssangvegen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may.bente@kokaas.no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www.kokaas.no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971 002 239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KOKAAS HOLDING AS</a:t>
            </a:r>
          </a:p>
        </p:txBody>
      </p:sp>
    </p:spTree>
  </p:cSld>
  <p:clrMapOvr>
    <a:masterClrMapping xmlns:a="http://schemas.openxmlformats.org/drawingml/2006/main"/>
  </p:clrMapOvr>
</p:sld>
</file>