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60d2d8e79843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0e4609e0a040f7"/>
  </p:sldMasterIdLst>
  <p:sldIdLst>
    <p:sldId xmlns:r="http://schemas.openxmlformats.org/officeDocument/2006/relationships" id="256" r:id="R6bed1ab623c545fc"/>
    <p:sldId xmlns:r="http://schemas.openxmlformats.org/officeDocument/2006/relationships" id="257" r:id="R233beb2928834640"/>
    <p:sldId xmlns:r="http://schemas.openxmlformats.org/officeDocument/2006/relationships" id="258" r:id="Rd5fe88968a9c493b"/>
    <p:sldId xmlns:r="http://schemas.openxmlformats.org/officeDocument/2006/relationships" id="259" r:id="R2d9886ddd9484e01"/>
    <p:sldId xmlns:r="http://schemas.openxmlformats.org/officeDocument/2006/relationships" id="260" r:id="Rdd174d6e34954982"/>
    <p:sldId xmlns:r="http://schemas.openxmlformats.org/officeDocument/2006/relationships" id="261" r:id="R8ad515f0d82940fa"/>
    <p:sldId xmlns:r="http://schemas.openxmlformats.org/officeDocument/2006/relationships" id="262" r:id="Rf44c299e42b044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0e4609e0a040f7" /><Relationship Type="http://schemas.openxmlformats.org/officeDocument/2006/relationships/slide" Target="/ppt/slides/slide1.xml" Id="R6bed1ab623c545fc" /><Relationship Type="http://schemas.openxmlformats.org/officeDocument/2006/relationships/slide" Target="/ppt/slides/slide2.xml" Id="R233beb2928834640" /><Relationship Type="http://schemas.openxmlformats.org/officeDocument/2006/relationships/slide" Target="/ppt/slides/slide3.xml" Id="Rd5fe88968a9c493b" /><Relationship Type="http://schemas.openxmlformats.org/officeDocument/2006/relationships/slide" Target="/ppt/slides/slide4.xml" Id="R2d9886ddd9484e01" /><Relationship Type="http://schemas.openxmlformats.org/officeDocument/2006/relationships/slide" Target="/ppt/slides/slide5.xml" Id="Rdd174d6e34954982" /><Relationship Type="http://schemas.openxmlformats.org/officeDocument/2006/relationships/slide" Target="/ppt/slides/slide6.xml" Id="R8ad515f0d82940fa" /><Relationship Type="http://schemas.openxmlformats.org/officeDocument/2006/relationships/slide" Target="/ppt/slides/slide7.xml" Id="Rf44c299e42b044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8dd80e127047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005d85d914053" /><Relationship Type="http://schemas.openxmlformats.org/officeDocument/2006/relationships/theme" Target="/ppt/slideMasters/theme/theme1.xml" Id="Ref50987f10f444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c005d85d9140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33889b4e646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c6bab6e6cb44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0632b93ce4a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3ebd2a54249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c242644b343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b90eddcac48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165deb92443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MOI RØR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MOI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MOI RØR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MOI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MOI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MOI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97 247 430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8 072 463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6 917 782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21 414 965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58 199 528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MOI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INSTALCO SVERIGE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MOI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Ægirs vei 10B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40 14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971 004 525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MOI RØR AS</a:t>
            </a:r>
          </a:p>
        </p:txBody>
      </p:sp>
    </p:spTree>
  </p:cSld>
  <p:clrMapOvr>
    <a:masterClrMapping xmlns:a="http://schemas.openxmlformats.org/drawingml/2006/main"/>
  </p:clrMapOvr>
</p:sld>
</file>