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41b9d0f6d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c7a565790469e"/>
  </p:sldMasterIdLst>
  <p:sldIdLst>
    <p:sldId xmlns:r="http://schemas.openxmlformats.org/officeDocument/2006/relationships" id="256" r:id="R19bd7f7a95b44d5f"/>
    <p:sldId xmlns:r="http://schemas.openxmlformats.org/officeDocument/2006/relationships" id="257" r:id="R58b48a8ef4334e46"/>
    <p:sldId xmlns:r="http://schemas.openxmlformats.org/officeDocument/2006/relationships" id="258" r:id="R48877dd9dadd4ca1"/>
    <p:sldId xmlns:r="http://schemas.openxmlformats.org/officeDocument/2006/relationships" id="259" r:id="Rb12b9fd3a2284d86"/>
    <p:sldId xmlns:r="http://schemas.openxmlformats.org/officeDocument/2006/relationships" id="260" r:id="R95ec9b3a0e10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c7a565790469e" /><Relationship Type="http://schemas.openxmlformats.org/officeDocument/2006/relationships/slide" Target="/ppt/slides/slide1.xml" Id="R19bd7f7a95b44d5f" /><Relationship Type="http://schemas.openxmlformats.org/officeDocument/2006/relationships/slide" Target="/ppt/slides/slide2.xml" Id="R58b48a8ef4334e46" /><Relationship Type="http://schemas.openxmlformats.org/officeDocument/2006/relationships/slide" Target="/ppt/slides/slide3.xml" Id="R48877dd9dadd4ca1" /><Relationship Type="http://schemas.openxmlformats.org/officeDocument/2006/relationships/slide" Target="/ppt/slides/slide4.xml" Id="Rb12b9fd3a2284d86" /><Relationship Type="http://schemas.openxmlformats.org/officeDocument/2006/relationships/slide" Target="/ppt/slides/slide5.xml" Id="R95ec9b3a0e10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4126c5a2e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53f52d28496b" /><Relationship Type="http://schemas.openxmlformats.org/officeDocument/2006/relationships/theme" Target="/ppt/slideMasters/theme/theme1.xml" Id="R7fb47dfe5d13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453f52d28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2a4da1163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176617e3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227ae0b5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47146586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81570558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TOTEN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TOTEN KOMMUNE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post@vestre-toten.kommune.no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www.vestre-toten.kommune.no/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TOTEN KOMMUNE</a:t>
            </a:r>
          </a:p>
        </p:txBody>
      </p:sp>
    </p:spTree>
  </p:cSld>
  <p:clrMapOvr>
    <a:masterClrMapping xmlns:a="http://schemas.openxmlformats.org/drawingml/2006/main"/>
  </p:clrMapOvr>
</p:sld>
</file>