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4c56ee585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7a253c3c814a0f"/>
  </p:sldMasterIdLst>
  <p:sldIdLst>
    <p:sldId xmlns:r="http://schemas.openxmlformats.org/officeDocument/2006/relationships" id="256" r:id="R1f60e85a6d044bfd"/>
    <p:sldId xmlns:r="http://schemas.openxmlformats.org/officeDocument/2006/relationships" id="257" r:id="R4baa5535268b4881"/>
    <p:sldId xmlns:r="http://schemas.openxmlformats.org/officeDocument/2006/relationships" id="258" r:id="Rb2676f24e9564deb"/>
    <p:sldId xmlns:r="http://schemas.openxmlformats.org/officeDocument/2006/relationships" id="259" r:id="Rdb7cf398976c4080"/>
    <p:sldId xmlns:r="http://schemas.openxmlformats.org/officeDocument/2006/relationships" id="260" r:id="R65e0d42c38614acf"/>
    <p:sldId xmlns:r="http://schemas.openxmlformats.org/officeDocument/2006/relationships" id="261" r:id="R908fe08b35fd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a253c3c814a0f" /><Relationship Type="http://schemas.openxmlformats.org/officeDocument/2006/relationships/slide" Target="/ppt/slides/slide1.xml" Id="R1f60e85a6d044bfd" /><Relationship Type="http://schemas.openxmlformats.org/officeDocument/2006/relationships/slide" Target="/ppt/slides/slide2.xml" Id="R4baa5535268b4881" /><Relationship Type="http://schemas.openxmlformats.org/officeDocument/2006/relationships/slide" Target="/ppt/slides/slide3.xml" Id="Rb2676f24e9564deb" /><Relationship Type="http://schemas.openxmlformats.org/officeDocument/2006/relationships/slide" Target="/ppt/slides/slide4.xml" Id="Rdb7cf398976c4080" /><Relationship Type="http://schemas.openxmlformats.org/officeDocument/2006/relationships/slide" Target="/ppt/slides/slide5.xml" Id="R65e0d42c38614acf" /><Relationship Type="http://schemas.openxmlformats.org/officeDocument/2006/relationships/slide" Target="/ppt/slides/slide6.xml" Id="R908fe08b35fd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c2ec5f105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d62ded9434ffd" /><Relationship Type="http://schemas.openxmlformats.org/officeDocument/2006/relationships/theme" Target="/ppt/slideMasters/theme/theme1.xml" Id="R65ee8573c9eb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d62ded943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61b97785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7b21b55ab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8dba1c82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8042b8716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b6b337d3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831939440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ELEKTRISITETSLAG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Tongane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11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www.etneelag.no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971 028 513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ELEKTRISITETSLAG AS</a:t>
            </a:r>
          </a:p>
        </p:txBody>
      </p:sp>
    </p:spTree>
  </p:cSld>
  <p:clrMapOvr>
    <a:masterClrMapping xmlns:a="http://schemas.openxmlformats.org/drawingml/2006/main"/>
  </p:clrMapOvr>
</p:sld>
</file>