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e8bc9746f443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ffd221d90843de"/>
  </p:sldMasterIdLst>
  <p:sldIdLst>
    <p:sldId xmlns:r="http://schemas.openxmlformats.org/officeDocument/2006/relationships" id="256" r:id="R1c896d364e8749f3"/>
    <p:sldId xmlns:r="http://schemas.openxmlformats.org/officeDocument/2006/relationships" id="257" r:id="R63aae3c5d1a149c6"/>
    <p:sldId xmlns:r="http://schemas.openxmlformats.org/officeDocument/2006/relationships" id="258" r:id="Rcf955a49716f4e16"/>
    <p:sldId xmlns:r="http://schemas.openxmlformats.org/officeDocument/2006/relationships" id="259" r:id="Rc11f4d18642d44d3"/>
    <p:sldId xmlns:r="http://schemas.openxmlformats.org/officeDocument/2006/relationships" id="260" r:id="Rffb7a48930e54595"/>
    <p:sldId xmlns:r="http://schemas.openxmlformats.org/officeDocument/2006/relationships" id="261" r:id="Rd344a6cb5d754dbd"/>
    <p:sldId xmlns:r="http://schemas.openxmlformats.org/officeDocument/2006/relationships" id="262" r:id="R844452e1fec544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fd221d90843de" /><Relationship Type="http://schemas.openxmlformats.org/officeDocument/2006/relationships/slide" Target="/ppt/slides/slide1.xml" Id="R1c896d364e8749f3" /><Relationship Type="http://schemas.openxmlformats.org/officeDocument/2006/relationships/slide" Target="/ppt/slides/slide2.xml" Id="R63aae3c5d1a149c6" /><Relationship Type="http://schemas.openxmlformats.org/officeDocument/2006/relationships/slide" Target="/ppt/slides/slide3.xml" Id="Rcf955a49716f4e16" /><Relationship Type="http://schemas.openxmlformats.org/officeDocument/2006/relationships/slide" Target="/ppt/slides/slide4.xml" Id="Rc11f4d18642d44d3" /><Relationship Type="http://schemas.openxmlformats.org/officeDocument/2006/relationships/slide" Target="/ppt/slides/slide5.xml" Id="Rffb7a48930e54595" /><Relationship Type="http://schemas.openxmlformats.org/officeDocument/2006/relationships/slide" Target="/ppt/slides/slide6.xml" Id="Rd344a6cb5d754dbd" /><Relationship Type="http://schemas.openxmlformats.org/officeDocument/2006/relationships/slide" Target="/ppt/slides/slide7.xml" Id="R844452e1fec544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245a6bf5249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8f3555393496a" /><Relationship Type="http://schemas.openxmlformats.org/officeDocument/2006/relationships/theme" Target="/ppt/slideMasters/theme/theme1.xml" Id="R600c7842089f47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d8f355539349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09120c81c4c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fc1b46d304f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60b8cd63440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c47dc2fbf42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af1df8c7643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d7a43f4c441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970752d3149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ETNE ELEKTRISITETSLAG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ELEKTRISITETSLAG AS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−3 884 761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77 807 890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81 856 092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ELEKTRISITETSLAG AS  –  27,4 %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KOMMUNE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SKAKKE SA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FISKÅ MØLLE ETNE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SAND &amp; PUKK AS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ÅSBØ SANDDRIFT AS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Tongane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77 11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firmapost@etneelag.no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www.etneelag.no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971 028 513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