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b04807524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ed4c67ed54651"/>
  </p:sldMasterIdLst>
  <p:sldIdLst>
    <p:sldId xmlns:r="http://schemas.openxmlformats.org/officeDocument/2006/relationships" id="256" r:id="R46e7e93b11f547e0"/>
    <p:sldId xmlns:r="http://schemas.openxmlformats.org/officeDocument/2006/relationships" id="257" r:id="R4b57f09fce154eb7"/>
    <p:sldId xmlns:r="http://schemas.openxmlformats.org/officeDocument/2006/relationships" id="258" r:id="R93d5bef1bd0c4d43"/>
    <p:sldId xmlns:r="http://schemas.openxmlformats.org/officeDocument/2006/relationships" id="259" r:id="R54169ee7c31d4983"/>
    <p:sldId xmlns:r="http://schemas.openxmlformats.org/officeDocument/2006/relationships" id="260" r:id="R3bff2e08b2cd4698"/>
    <p:sldId xmlns:r="http://schemas.openxmlformats.org/officeDocument/2006/relationships" id="261" r:id="R7f688ca1a949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d4c67ed54651" /><Relationship Type="http://schemas.openxmlformats.org/officeDocument/2006/relationships/slide" Target="/ppt/slides/slide1.xml" Id="R46e7e93b11f547e0" /><Relationship Type="http://schemas.openxmlformats.org/officeDocument/2006/relationships/slide" Target="/ppt/slides/slide2.xml" Id="R4b57f09fce154eb7" /><Relationship Type="http://schemas.openxmlformats.org/officeDocument/2006/relationships/slide" Target="/ppt/slides/slide3.xml" Id="R93d5bef1bd0c4d43" /><Relationship Type="http://schemas.openxmlformats.org/officeDocument/2006/relationships/slide" Target="/ppt/slides/slide4.xml" Id="R54169ee7c31d4983" /><Relationship Type="http://schemas.openxmlformats.org/officeDocument/2006/relationships/slide" Target="/ppt/slides/slide5.xml" Id="R3bff2e08b2cd4698" /><Relationship Type="http://schemas.openxmlformats.org/officeDocument/2006/relationships/slide" Target="/ppt/slides/slide6.xml" Id="R7f688ca1a949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01a428c58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10d3acc9e40c2" /><Relationship Type="http://schemas.openxmlformats.org/officeDocument/2006/relationships/theme" Target="/ppt/slideMasters/theme/theme1.xml" Id="Rd94cb346d396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10d3acc9e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a588483d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b27584111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b516fa8ef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0c36ca46c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f3fa84c1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b0fc16af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FITJAR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 KRAFTLAG SA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50 012 529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2 932 016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19 117 968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417 714 925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435 639 464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Sandvikvågvegen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post@fitjar-kraftlag.no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www.fitjar-kraftlag.no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KRAFTLAG SA</a:t>
            </a:r>
          </a:p>
        </p:txBody>
      </p:sp>
    </p:spTree>
  </p:cSld>
  <p:clrMapOvr>
    <a:masterClrMapping xmlns:a="http://schemas.openxmlformats.org/drawingml/2006/main"/>
  </p:clrMapOvr>
</p:sld>
</file>