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7c2c586ca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0005cb9c84101"/>
  </p:sldMasterIdLst>
  <p:sldIdLst>
    <p:sldId xmlns:r="http://schemas.openxmlformats.org/officeDocument/2006/relationships" id="256" r:id="R78ea262acd0241cf"/>
    <p:sldId xmlns:r="http://schemas.openxmlformats.org/officeDocument/2006/relationships" id="257" r:id="R60e31ce6bc4540be"/>
    <p:sldId xmlns:r="http://schemas.openxmlformats.org/officeDocument/2006/relationships" id="258" r:id="Rdf952ca1032b43cc"/>
    <p:sldId xmlns:r="http://schemas.openxmlformats.org/officeDocument/2006/relationships" id="259" r:id="R10362640b2ed4ddb"/>
    <p:sldId xmlns:r="http://schemas.openxmlformats.org/officeDocument/2006/relationships" id="260" r:id="R464feb1baad3492c"/>
    <p:sldId xmlns:r="http://schemas.openxmlformats.org/officeDocument/2006/relationships" id="261" r:id="R3f1b0ecd63c4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0005cb9c84101" /><Relationship Type="http://schemas.openxmlformats.org/officeDocument/2006/relationships/slide" Target="/ppt/slides/slide1.xml" Id="R78ea262acd0241cf" /><Relationship Type="http://schemas.openxmlformats.org/officeDocument/2006/relationships/slide" Target="/ppt/slides/slide2.xml" Id="R60e31ce6bc4540be" /><Relationship Type="http://schemas.openxmlformats.org/officeDocument/2006/relationships/slide" Target="/ppt/slides/slide3.xml" Id="Rdf952ca1032b43cc" /><Relationship Type="http://schemas.openxmlformats.org/officeDocument/2006/relationships/slide" Target="/ppt/slides/slide4.xml" Id="R10362640b2ed4ddb" /><Relationship Type="http://schemas.openxmlformats.org/officeDocument/2006/relationships/slide" Target="/ppt/slides/slide5.xml" Id="R464feb1baad3492c" /><Relationship Type="http://schemas.openxmlformats.org/officeDocument/2006/relationships/slide" Target="/ppt/slides/slide6.xml" Id="R3f1b0ecd63c4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9af961118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719cd1364c49" /><Relationship Type="http://schemas.openxmlformats.org/officeDocument/2006/relationships/theme" Target="/ppt/slideMasters/theme/theme1.xml" Id="Rabb5825f9504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7719cd136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04e7e93b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6a7dbc79f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9bda30c6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b5dcd6d2d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9d98c70da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1d1fe03b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