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d13361e62f4b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f4143432b249c2"/>
  </p:sldMasterIdLst>
  <p:sldIdLst>
    <p:sldId xmlns:r="http://schemas.openxmlformats.org/officeDocument/2006/relationships" id="256" r:id="R9f1c6913002f49b0"/>
    <p:sldId xmlns:r="http://schemas.openxmlformats.org/officeDocument/2006/relationships" id="257" r:id="R3fe35b7219084995"/>
    <p:sldId xmlns:r="http://schemas.openxmlformats.org/officeDocument/2006/relationships" id="258" r:id="Rfd93d492bbf4494a"/>
    <p:sldId xmlns:r="http://schemas.openxmlformats.org/officeDocument/2006/relationships" id="259" r:id="R3a5428c35a9449e8"/>
    <p:sldId xmlns:r="http://schemas.openxmlformats.org/officeDocument/2006/relationships" id="260" r:id="Rcdb8817df12642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4143432b249c2" /><Relationship Type="http://schemas.openxmlformats.org/officeDocument/2006/relationships/slide" Target="/ppt/slides/slide1.xml" Id="R9f1c6913002f49b0" /><Relationship Type="http://schemas.openxmlformats.org/officeDocument/2006/relationships/slide" Target="/ppt/slides/slide2.xml" Id="R3fe35b7219084995" /><Relationship Type="http://schemas.openxmlformats.org/officeDocument/2006/relationships/slide" Target="/ppt/slides/slide3.xml" Id="Rfd93d492bbf4494a" /><Relationship Type="http://schemas.openxmlformats.org/officeDocument/2006/relationships/slide" Target="/ppt/slides/slide4.xml" Id="R3a5428c35a9449e8" /><Relationship Type="http://schemas.openxmlformats.org/officeDocument/2006/relationships/slide" Target="/ppt/slides/slide5.xml" Id="Rcdb8817df12642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d15e62bc949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727627f584a4a" /><Relationship Type="http://schemas.openxmlformats.org/officeDocument/2006/relationships/theme" Target="/ppt/slideMasters/theme/theme1.xml" Id="R85c882bc9fdb43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d727627f584a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1f2bcd6b146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e2cc89e114e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1f85fa1c446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91f87085846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1d873fa2e4e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VINJESVINGEN HOLDING MARVIN HAUGEN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VINJESVINGEN HOLDING MARVIN HAUGEN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VINJESVINGEN HOLDING MARVIN HAUGEN ble etablert [år] og holder til i Vinje.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VINJESVINGEN HOLDING MARVIN HAUGEN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VINJESVINGEN HOLDING MARVIN HAUGEN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VINJESVINGEN HOLDING MARVIN HAUGEN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Brekkavegen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marvin@vinjesvingen.no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www.vinjesvingen.no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971 043 415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VINJESVINGEN HOLDING MARVIN HAUGEN</a:t>
            </a:r>
          </a:p>
        </p:txBody>
      </p:sp>
    </p:spTree>
  </p:cSld>
  <p:clrMapOvr>
    <a:masterClrMapping xmlns:a="http://schemas.openxmlformats.org/drawingml/2006/main"/>
  </p:clrMapOvr>
</p:sld>
</file>