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6c6c4d966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5d4a25e4d4453"/>
  </p:sldMasterIdLst>
  <p:sldIdLst>
    <p:sldId xmlns:r="http://schemas.openxmlformats.org/officeDocument/2006/relationships" id="256" r:id="R0eb7ed93379e4665"/>
    <p:sldId xmlns:r="http://schemas.openxmlformats.org/officeDocument/2006/relationships" id="257" r:id="R3954140a668947a3"/>
    <p:sldId xmlns:r="http://schemas.openxmlformats.org/officeDocument/2006/relationships" id="258" r:id="Radbd111699f14cb4"/>
    <p:sldId xmlns:r="http://schemas.openxmlformats.org/officeDocument/2006/relationships" id="259" r:id="R0bb7a9989afa419e"/>
    <p:sldId xmlns:r="http://schemas.openxmlformats.org/officeDocument/2006/relationships" id="260" r:id="Re0b56883406d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5d4a25e4d4453" /><Relationship Type="http://schemas.openxmlformats.org/officeDocument/2006/relationships/slide" Target="/ppt/slides/slide1.xml" Id="R0eb7ed93379e4665" /><Relationship Type="http://schemas.openxmlformats.org/officeDocument/2006/relationships/slide" Target="/ppt/slides/slide2.xml" Id="R3954140a668947a3" /><Relationship Type="http://schemas.openxmlformats.org/officeDocument/2006/relationships/slide" Target="/ppt/slides/slide3.xml" Id="Radbd111699f14cb4" /><Relationship Type="http://schemas.openxmlformats.org/officeDocument/2006/relationships/slide" Target="/ppt/slides/slide4.xml" Id="R0bb7a9989afa419e" /><Relationship Type="http://schemas.openxmlformats.org/officeDocument/2006/relationships/slide" Target="/ppt/slides/slide5.xml" Id="Re0b56883406d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1d2b8b03d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1fffb298d4efe" /><Relationship Type="http://schemas.openxmlformats.org/officeDocument/2006/relationships/theme" Target="/ppt/slideMasters/theme/theme1.xml" Id="R1ae78c9c4da547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1fffb298d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5bf608aa2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c0f276f1d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33df72d6b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d6934cc95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e2ed8ce7a44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FYLKESKOMMUNE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