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dcc80a966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562f07f554a58"/>
  </p:sldMasterIdLst>
  <p:sldIdLst>
    <p:sldId xmlns:r="http://schemas.openxmlformats.org/officeDocument/2006/relationships" id="256" r:id="R2aab83484b8541aa"/>
    <p:sldId xmlns:r="http://schemas.openxmlformats.org/officeDocument/2006/relationships" id="257" r:id="R4a4ad063c7954f4e"/>
    <p:sldId xmlns:r="http://schemas.openxmlformats.org/officeDocument/2006/relationships" id="258" r:id="Rf87978f69ba04b62"/>
    <p:sldId xmlns:r="http://schemas.openxmlformats.org/officeDocument/2006/relationships" id="259" r:id="R91f73530d1844a08"/>
    <p:sldId xmlns:r="http://schemas.openxmlformats.org/officeDocument/2006/relationships" id="260" r:id="Rd7ff492e0bfb4944"/>
    <p:sldId xmlns:r="http://schemas.openxmlformats.org/officeDocument/2006/relationships" id="261" r:id="Ra02647061c4a4305"/>
    <p:sldId xmlns:r="http://schemas.openxmlformats.org/officeDocument/2006/relationships" id="262" r:id="Rfea3b1d3b0c9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562f07f554a58" /><Relationship Type="http://schemas.openxmlformats.org/officeDocument/2006/relationships/slide" Target="/ppt/slides/slide1.xml" Id="R2aab83484b8541aa" /><Relationship Type="http://schemas.openxmlformats.org/officeDocument/2006/relationships/slide" Target="/ppt/slides/slide2.xml" Id="R4a4ad063c7954f4e" /><Relationship Type="http://schemas.openxmlformats.org/officeDocument/2006/relationships/slide" Target="/ppt/slides/slide3.xml" Id="Rf87978f69ba04b62" /><Relationship Type="http://schemas.openxmlformats.org/officeDocument/2006/relationships/slide" Target="/ppt/slides/slide4.xml" Id="R91f73530d1844a08" /><Relationship Type="http://schemas.openxmlformats.org/officeDocument/2006/relationships/slide" Target="/ppt/slides/slide5.xml" Id="Rd7ff492e0bfb4944" /><Relationship Type="http://schemas.openxmlformats.org/officeDocument/2006/relationships/slide" Target="/ppt/slides/slide6.xml" Id="Ra02647061c4a4305" /><Relationship Type="http://schemas.openxmlformats.org/officeDocument/2006/relationships/slide" Target="/ppt/slides/slide7.xml" Id="Rfea3b1d3b0c9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0b96df84e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8a3e0c9d4632" /><Relationship Type="http://schemas.openxmlformats.org/officeDocument/2006/relationships/theme" Target="/ppt/slideMasters/theme/theme1.xml" Id="R86a107507345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58a3e0c9d46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f0cb49e749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db69180f7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18abfdd2a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ac8c93c25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d6cbb0167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5387cfdfb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b85dd27b7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MASO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5 643 913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42 278 245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ROLF HILLESTAD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ROLF HILLESTAD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971 050 896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