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0095b40be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6a2366a6e4d7c"/>
  </p:sldMasterIdLst>
  <p:sldIdLst>
    <p:sldId xmlns:r="http://schemas.openxmlformats.org/officeDocument/2006/relationships" id="256" r:id="R53c51b0d8bd8424f"/>
    <p:sldId xmlns:r="http://schemas.openxmlformats.org/officeDocument/2006/relationships" id="257" r:id="R3364a3259ab348fc"/>
    <p:sldId xmlns:r="http://schemas.openxmlformats.org/officeDocument/2006/relationships" id="258" r:id="R6953a1dc7382437f"/>
    <p:sldId xmlns:r="http://schemas.openxmlformats.org/officeDocument/2006/relationships" id="259" r:id="Rf320155eb4ed4128"/>
    <p:sldId xmlns:r="http://schemas.openxmlformats.org/officeDocument/2006/relationships" id="260" r:id="Radc9a138648b469e"/>
    <p:sldId xmlns:r="http://schemas.openxmlformats.org/officeDocument/2006/relationships" id="261" r:id="R6bf85e9aa0cb4436"/>
    <p:sldId xmlns:r="http://schemas.openxmlformats.org/officeDocument/2006/relationships" id="262" r:id="R11b17566ae3c42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6a2366a6e4d7c" /><Relationship Type="http://schemas.openxmlformats.org/officeDocument/2006/relationships/slide" Target="/ppt/slides/slide1.xml" Id="R53c51b0d8bd8424f" /><Relationship Type="http://schemas.openxmlformats.org/officeDocument/2006/relationships/slide" Target="/ppt/slides/slide2.xml" Id="R3364a3259ab348fc" /><Relationship Type="http://schemas.openxmlformats.org/officeDocument/2006/relationships/slide" Target="/ppt/slides/slide3.xml" Id="R6953a1dc7382437f" /><Relationship Type="http://schemas.openxmlformats.org/officeDocument/2006/relationships/slide" Target="/ppt/slides/slide4.xml" Id="Rf320155eb4ed4128" /><Relationship Type="http://schemas.openxmlformats.org/officeDocument/2006/relationships/slide" Target="/ppt/slides/slide5.xml" Id="Radc9a138648b469e" /><Relationship Type="http://schemas.openxmlformats.org/officeDocument/2006/relationships/slide" Target="/ppt/slides/slide6.xml" Id="R6bf85e9aa0cb4436" /><Relationship Type="http://schemas.openxmlformats.org/officeDocument/2006/relationships/slide" Target="/ppt/slides/slide7.xml" Id="R11b17566ae3c42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c4740ab07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79ab42f86460e" /><Relationship Type="http://schemas.openxmlformats.org/officeDocument/2006/relationships/theme" Target="/ppt/slideMasters/theme/theme1.xml" Id="Rbd93a0315db0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79ab42f8646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b45bc32f47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2bdb93e59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165692ed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1eeab82a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917dc01d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ab3bbe42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6317165a3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THØRING UTBYGGINGSSELSKAP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THØRING UTBYGGINGSSELSKAP AS ble etablert [år] og holder til i Lesjaverk.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3 101 062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THØRING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THØRING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THØRING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ARILD NOREN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KVEKROKEN ENTREPRENØR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THØRING VIKEN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3623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2667 Lesjaverk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THØRING UTBYGGINGSSELSKAP AS</a:t>
            </a:r>
          </a:p>
        </p:txBody>
      </p:sp>
    </p:spTree>
  </p:cSld>
  <p:clrMapOvr>
    <a:masterClrMapping xmlns:a="http://schemas.openxmlformats.org/drawingml/2006/main"/>
  </p:clrMapOvr>
</p:sld>
</file>