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e5ca0d33ec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a8f139f8d249fe"/>
  </p:sldMasterIdLst>
  <p:sldIdLst>
    <p:sldId xmlns:r="http://schemas.openxmlformats.org/officeDocument/2006/relationships" id="256" r:id="R569b69de13bd41d2"/>
    <p:sldId xmlns:r="http://schemas.openxmlformats.org/officeDocument/2006/relationships" id="257" r:id="Ra47d95b519514800"/>
    <p:sldId xmlns:r="http://schemas.openxmlformats.org/officeDocument/2006/relationships" id="258" r:id="R85c3bac439b04317"/>
    <p:sldId xmlns:r="http://schemas.openxmlformats.org/officeDocument/2006/relationships" id="259" r:id="Rd1b63a3024584e08"/>
    <p:sldId xmlns:r="http://schemas.openxmlformats.org/officeDocument/2006/relationships" id="260" r:id="R1a72614fb3134ae0"/>
    <p:sldId xmlns:r="http://schemas.openxmlformats.org/officeDocument/2006/relationships" id="261" r:id="Re99f04ecfce64c0b"/>
    <p:sldId xmlns:r="http://schemas.openxmlformats.org/officeDocument/2006/relationships" id="262" r:id="Rd73b38afadc849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8f139f8d249fe" /><Relationship Type="http://schemas.openxmlformats.org/officeDocument/2006/relationships/slide" Target="/ppt/slides/slide1.xml" Id="R569b69de13bd41d2" /><Relationship Type="http://schemas.openxmlformats.org/officeDocument/2006/relationships/slide" Target="/ppt/slides/slide2.xml" Id="Ra47d95b519514800" /><Relationship Type="http://schemas.openxmlformats.org/officeDocument/2006/relationships/slide" Target="/ppt/slides/slide3.xml" Id="R85c3bac439b04317" /><Relationship Type="http://schemas.openxmlformats.org/officeDocument/2006/relationships/slide" Target="/ppt/slides/slide4.xml" Id="Rd1b63a3024584e08" /><Relationship Type="http://schemas.openxmlformats.org/officeDocument/2006/relationships/slide" Target="/ppt/slides/slide5.xml" Id="R1a72614fb3134ae0" /><Relationship Type="http://schemas.openxmlformats.org/officeDocument/2006/relationships/slide" Target="/ppt/slides/slide6.xml" Id="Re99f04ecfce64c0b" /><Relationship Type="http://schemas.openxmlformats.org/officeDocument/2006/relationships/slide" Target="/ppt/slides/slide7.xml" Id="Rd73b38afadc849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34091b816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0bfad975b4643" /><Relationship Type="http://schemas.openxmlformats.org/officeDocument/2006/relationships/theme" Target="/ppt/slideMasters/theme/theme1.xml" Id="R1f8288d2df0640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10bfad975b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be00d59b44a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3c7eaa50e49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159fefb11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6864bba2d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47decf8bb48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b7929f0b8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4d72867d7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ONA OG FINNØY HAVSTUER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OG FINNØY HAVSTUER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 OG FINNØY HAVSTUER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OG FINNØY HAVSTUER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OG FINNØY HAVSTUER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OG FINNØY HAVSTUER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16 614 351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−1 435 930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−2 335 263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−14 166 554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6 681 806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OG FINNØY HAVSTUER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OG FINNØY HAVSTUER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Finnøyvegen 207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27 60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971 056 770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 OG FINNØY HAVSTUER AS</a:t>
            </a:r>
          </a:p>
        </p:txBody>
      </p:sp>
    </p:spTree>
  </p:cSld>
  <p:clrMapOvr>
    <a:masterClrMapping xmlns:a="http://schemas.openxmlformats.org/drawingml/2006/main"/>
  </p:clrMapOvr>
</p:sld>
</file>