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21422ce6f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e11fe6e214f92"/>
  </p:sldMasterIdLst>
  <p:sldIdLst>
    <p:sldId xmlns:r="http://schemas.openxmlformats.org/officeDocument/2006/relationships" id="256" r:id="R7a67385f964a4530"/>
    <p:sldId xmlns:r="http://schemas.openxmlformats.org/officeDocument/2006/relationships" id="257" r:id="R550ea939b55e4db8"/>
    <p:sldId xmlns:r="http://schemas.openxmlformats.org/officeDocument/2006/relationships" id="258" r:id="R4af409a0086540a3"/>
    <p:sldId xmlns:r="http://schemas.openxmlformats.org/officeDocument/2006/relationships" id="259" r:id="Re4408c4165ae4825"/>
    <p:sldId xmlns:r="http://schemas.openxmlformats.org/officeDocument/2006/relationships" id="260" r:id="R9530d74917d54d94"/>
    <p:sldId xmlns:r="http://schemas.openxmlformats.org/officeDocument/2006/relationships" id="261" r:id="Rc8b6bf512e1145d1"/>
    <p:sldId xmlns:r="http://schemas.openxmlformats.org/officeDocument/2006/relationships" id="262" r:id="R4584dfb5b378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e11fe6e214f92" /><Relationship Type="http://schemas.openxmlformats.org/officeDocument/2006/relationships/slide" Target="/ppt/slides/slide1.xml" Id="R7a67385f964a4530" /><Relationship Type="http://schemas.openxmlformats.org/officeDocument/2006/relationships/slide" Target="/ppt/slides/slide2.xml" Id="R550ea939b55e4db8" /><Relationship Type="http://schemas.openxmlformats.org/officeDocument/2006/relationships/slide" Target="/ppt/slides/slide3.xml" Id="R4af409a0086540a3" /><Relationship Type="http://schemas.openxmlformats.org/officeDocument/2006/relationships/slide" Target="/ppt/slides/slide4.xml" Id="Re4408c4165ae4825" /><Relationship Type="http://schemas.openxmlformats.org/officeDocument/2006/relationships/slide" Target="/ppt/slides/slide5.xml" Id="R9530d74917d54d94" /><Relationship Type="http://schemas.openxmlformats.org/officeDocument/2006/relationships/slide" Target="/ppt/slides/slide6.xml" Id="Rc8b6bf512e1145d1" /><Relationship Type="http://schemas.openxmlformats.org/officeDocument/2006/relationships/slide" Target="/ppt/slides/slide7.xml" Id="R4584dfb5b378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ce00034ec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6f2d0b5b942c5" /><Relationship Type="http://schemas.openxmlformats.org/officeDocument/2006/relationships/theme" Target="/ppt/slideMasters/theme/theme1.xml" Id="R3cd9b60f9c4147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6f2d0b5b9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e8f153ea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caf411e0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573b232b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59504857841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536a83cbc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e719a683a4f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bdaf0bbb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DRØBAK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DRØBAK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28 113 406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233 410 211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391 891 977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DRØBAK INVEST HOLDING AS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DRØBAK INVEST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Gjørstads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21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971 059 338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DRØBAK INVEST AS</a:t>
            </a:r>
          </a:p>
        </p:txBody>
      </p:sp>
    </p:spTree>
  </p:cSld>
  <p:clrMapOvr>
    <a:masterClrMapping xmlns:a="http://schemas.openxmlformats.org/drawingml/2006/main"/>
  </p:clrMapOvr>
</p:sld>
</file>