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6c45bc167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a987420754b9e"/>
  </p:sldMasterIdLst>
  <p:sldIdLst>
    <p:sldId xmlns:r="http://schemas.openxmlformats.org/officeDocument/2006/relationships" id="256" r:id="Re4a59043c1544fc3"/>
    <p:sldId xmlns:r="http://schemas.openxmlformats.org/officeDocument/2006/relationships" id="257" r:id="Reebee22d0eaa47a4"/>
    <p:sldId xmlns:r="http://schemas.openxmlformats.org/officeDocument/2006/relationships" id="258" r:id="R4ffd073af725471c"/>
    <p:sldId xmlns:r="http://schemas.openxmlformats.org/officeDocument/2006/relationships" id="259" r:id="Re480cd813ff6472f"/>
    <p:sldId xmlns:r="http://schemas.openxmlformats.org/officeDocument/2006/relationships" id="260" r:id="R7354c82b90a6452c"/>
    <p:sldId xmlns:r="http://schemas.openxmlformats.org/officeDocument/2006/relationships" id="261" r:id="Ra83da889e52c4851"/>
    <p:sldId xmlns:r="http://schemas.openxmlformats.org/officeDocument/2006/relationships" id="262" r:id="R997b2c3b0465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a987420754b9e" /><Relationship Type="http://schemas.openxmlformats.org/officeDocument/2006/relationships/slide" Target="/ppt/slides/slide1.xml" Id="Re4a59043c1544fc3" /><Relationship Type="http://schemas.openxmlformats.org/officeDocument/2006/relationships/slide" Target="/ppt/slides/slide2.xml" Id="Reebee22d0eaa47a4" /><Relationship Type="http://schemas.openxmlformats.org/officeDocument/2006/relationships/slide" Target="/ppt/slides/slide3.xml" Id="R4ffd073af725471c" /><Relationship Type="http://schemas.openxmlformats.org/officeDocument/2006/relationships/slide" Target="/ppt/slides/slide4.xml" Id="Re480cd813ff6472f" /><Relationship Type="http://schemas.openxmlformats.org/officeDocument/2006/relationships/slide" Target="/ppt/slides/slide5.xml" Id="R7354c82b90a6452c" /><Relationship Type="http://schemas.openxmlformats.org/officeDocument/2006/relationships/slide" Target="/ppt/slides/slide6.xml" Id="Ra83da889e52c4851" /><Relationship Type="http://schemas.openxmlformats.org/officeDocument/2006/relationships/slide" Target="/ppt/slides/slide7.xml" Id="R997b2c3b0465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5bc032b71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b699e3efc41e8" /><Relationship Type="http://schemas.openxmlformats.org/officeDocument/2006/relationships/theme" Target="/ppt/slideMasters/theme/theme1.xml" Id="R138d92fd494b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b699e3efc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521da549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aecb7262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123baf278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adaea7034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d049ff6e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ebf07876947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cbdda4de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34 373 401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38 575 223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ERIK LARSEN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THORE LARSEN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971 067 756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 AS</a:t>
            </a:r>
          </a:p>
        </p:txBody>
      </p:sp>
    </p:spTree>
  </p:cSld>
  <p:clrMapOvr>
    <a:masterClrMapping xmlns:a="http://schemas.openxmlformats.org/drawingml/2006/main"/>
  </p:clrMapOvr>
</p:sld>
</file>