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a58d6432b84b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dbe3f945224313"/>
  </p:sldMasterIdLst>
  <p:sldIdLst>
    <p:sldId xmlns:r="http://schemas.openxmlformats.org/officeDocument/2006/relationships" id="256" r:id="Rfab64cba99514064"/>
    <p:sldId xmlns:r="http://schemas.openxmlformats.org/officeDocument/2006/relationships" id="257" r:id="R40848311a82d4407"/>
    <p:sldId xmlns:r="http://schemas.openxmlformats.org/officeDocument/2006/relationships" id="258" r:id="R804309a38bfb4cb0"/>
    <p:sldId xmlns:r="http://schemas.openxmlformats.org/officeDocument/2006/relationships" id="259" r:id="R6ff3e15d858149a6"/>
    <p:sldId xmlns:r="http://schemas.openxmlformats.org/officeDocument/2006/relationships" id="260" r:id="R8a2c5e9ff4f34c3a"/>
    <p:sldId xmlns:r="http://schemas.openxmlformats.org/officeDocument/2006/relationships" id="261" r:id="R60e5542623674a04"/>
    <p:sldId xmlns:r="http://schemas.openxmlformats.org/officeDocument/2006/relationships" id="262" r:id="R726884ff5ffc47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be3f945224313" /><Relationship Type="http://schemas.openxmlformats.org/officeDocument/2006/relationships/slide" Target="/ppt/slides/slide1.xml" Id="Rfab64cba99514064" /><Relationship Type="http://schemas.openxmlformats.org/officeDocument/2006/relationships/slide" Target="/ppt/slides/slide2.xml" Id="R40848311a82d4407" /><Relationship Type="http://schemas.openxmlformats.org/officeDocument/2006/relationships/slide" Target="/ppt/slides/slide3.xml" Id="R804309a38bfb4cb0" /><Relationship Type="http://schemas.openxmlformats.org/officeDocument/2006/relationships/slide" Target="/ppt/slides/slide4.xml" Id="R6ff3e15d858149a6" /><Relationship Type="http://schemas.openxmlformats.org/officeDocument/2006/relationships/slide" Target="/ppt/slides/slide5.xml" Id="R8a2c5e9ff4f34c3a" /><Relationship Type="http://schemas.openxmlformats.org/officeDocument/2006/relationships/slide" Target="/ppt/slides/slide6.xml" Id="R60e5542623674a04" /><Relationship Type="http://schemas.openxmlformats.org/officeDocument/2006/relationships/slide" Target="/ppt/slides/slide7.xml" Id="R726884ff5ffc47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58d9468e946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2872ebb2343b2" /><Relationship Type="http://schemas.openxmlformats.org/officeDocument/2006/relationships/theme" Target="/ppt/slideMasters/theme/theme1.xml" Id="R59d911406abe4d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62872ebb2343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95654ceb243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8f94d65984e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1c5667bd143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8ecc8aa924a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163c7160641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d1c4b63d94b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eb2a81f314e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BJERKREIM REKNESKAPSKONTOR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BJERKREIM REKNESKAPSKONTOR AS ble etablert [år] og holder til i Vikeså.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7 673 474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115 993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771 928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2 319 362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BJERKREIM REKNESKAPSLAG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RØYSLAND JOSTEIN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ANNE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MOI TORUNN BJERKREIM  –  16,5 %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Nesjane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452188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971 068 450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REKNESKAPSKONTOR AS</a:t>
            </a:r>
          </a:p>
        </p:txBody>
      </p:sp>
    </p:spTree>
  </p:cSld>
  <p:clrMapOvr>
    <a:masterClrMapping xmlns:a="http://schemas.openxmlformats.org/drawingml/2006/main"/>
  </p:clrMapOvr>
</p:sld>
</file>