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73e0ae2d27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6d1032468f4d39"/>
  </p:sldMasterIdLst>
  <p:sldIdLst>
    <p:sldId xmlns:r="http://schemas.openxmlformats.org/officeDocument/2006/relationships" id="256" r:id="Rd9a08fb6750b4d5f"/>
    <p:sldId xmlns:r="http://schemas.openxmlformats.org/officeDocument/2006/relationships" id="257" r:id="Raeba6a4f8e694642"/>
    <p:sldId xmlns:r="http://schemas.openxmlformats.org/officeDocument/2006/relationships" id="258" r:id="R15991d3c3f7341c3"/>
    <p:sldId xmlns:r="http://schemas.openxmlformats.org/officeDocument/2006/relationships" id="259" r:id="R31cbd2e66e2a4609"/>
    <p:sldId xmlns:r="http://schemas.openxmlformats.org/officeDocument/2006/relationships" id="260" r:id="Red5d924dfc534378"/>
    <p:sldId xmlns:r="http://schemas.openxmlformats.org/officeDocument/2006/relationships" id="261" r:id="R0d40b07f6dda4d0a"/>
    <p:sldId xmlns:r="http://schemas.openxmlformats.org/officeDocument/2006/relationships" id="262" r:id="Rc3aacb18b8fd43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6d1032468f4d39" /><Relationship Type="http://schemas.openxmlformats.org/officeDocument/2006/relationships/slide" Target="/ppt/slides/slide1.xml" Id="Rd9a08fb6750b4d5f" /><Relationship Type="http://schemas.openxmlformats.org/officeDocument/2006/relationships/slide" Target="/ppt/slides/slide2.xml" Id="Raeba6a4f8e694642" /><Relationship Type="http://schemas.openxmlformats.org/officeDocument/2006/relationships/slide" Target="/ppt/slides/slide3.xml" Id="R15991d3c3f7341c3" /><Relationship Type="http://schemas.openxmlformats.org/officeDocument/2006/relationships/slide" Target="/ppt/slides/slide4.xml" Id="R31cbd2e66e2a4609" /><Relationship Type="http://schemas.openxmlformats.org/officeDocument/2006/relationships/slide" Target="/ppt/slides/slide5.xml" Id="Red5d924dfc534378" /><Relationship Type="http://schemas.openxmlformats.org/officeDocument/2006/relationships/slide" Target="/ppt/slides/slide6.xml" Id="R0d40b07f6dda4d0a" /><Relationship Type="http://schemas.openxmlformats.org/officeDocument/2006/relationships/slide" Target="/ppt/slides/slide7.xml" Id="Rc3aacb18b8fd43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0413d6a42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53efcc175417a" /><Relationship Type="http://schemas.openxmlformats.org/officeDocument/2006/relationships/theme" Target="/ppt/slideMasters/theme/theme1.xml" Id="Rf9890b54162f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53efcc175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448676aee45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80bc023c4d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9134996d941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20e40981b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a8181cbf640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724fd1b1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0020b4b10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KSB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UTVIKLING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6 056 214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JAKOBSEN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BELGEN JAKOBSEN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BELGEN JAKOBSEN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Dybedalsveien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12 82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bernt-ja@online.no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