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648be2e184a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e837fa1954958"/>
  </p:sldMasterIdLst>
  <p:sldIdLst>
    <p:sldId xmlns:r="http://schemas.openxmlformats.org/officeDocument/2006/relationships" id="256" r:id="Rf0573b1fa476490b"/>
    <p:sldId xmlns:r="http://schemas.openxmlformats.org/officeDocument/2006/relationships" id="257" r:id="R399e149f108c4e5c"/>
    <p:sldId xmlns:r="http://schemas.openxmlformats.org/officeDocument/2006/relationships" id="258" r:id="R05a595f1f5044f28"/>
    <p:sldId xmlns:r="http://schemas.openxmlformats.org/officeDocument/2006/relationships" id="259" r:id="Rd37f6a06f03f400e"/>
    <p:sldId xmlns:r="http://schemas.openxmlformats.org/officeDocument/2006/relationships" id="260" r:id="R7b1a8abdcacd47c0"/>
    <p:sldId xmlns:r="http://schemas.openxmlformats.org/officeDocument/2006/relationships" id="261" r:id="Ra8d0d4731afe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e837fa1954958" /><Relationship Type="http://schemas.openxmlformats.org/officeDocument/2006/relationships/slide" Target="/ppt/slides/slide1.xml" Id="Rf0573b1fa476490b" /><Relationship Type="http://schemas.openxmlformats.org/officeDocument/2006/relationships/slide" Target="/ppt/slides/slide2.xml" Id="R399e149f108c4e5c" /><Relationship Type="http://schemas.openxmlformats.org/officeDocument/2006/relationships/slide" Target="/ppt/slides/slide3.xml" Id="R05a595f1f5044f28" /><Relationship Type="http://schemas.openxmlformats.org/officeDocument/2006/relationships/slide" Target="/ppt/slides/slide4.xml" Id="Rd37f6a06f03f400e" /><Relationship Type="http://schemas.openxmlformats.org/officeDocument/2006/relationships/slide" Target="/ppt/slides/slide5.xml" Id="R7b1a8abdcacd47c0" /><Relationship Type="http://schemas.openxmlformats.org/officeDocument/2006/relationships/slide" Target="/ppt/slides/slide6.xml" Id="Ra8d0d4731afe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a761b29b2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645ad58f4875" /><Relationship Type="http://schemas.openxmlformats.org/officeDocument/2006/relationships/theme" Target="/ppt/slideMasters/theme/theme1.xml" Id="Rec8e18cc5fe7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6645ad58f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c36a69f8d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6caf071ca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ae8c666a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7d952694a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9bc78df2a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4f81c0e5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