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2712eaaa60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f734ef04cf4c11"/>
  </p:sldMasterIdLst>
  <p:sldIdLst>
    <p:sldId xmlns:r="http://schemas.openxmlformats.org/officeDocument/2006/relationships" id="256" r:id="R9e881d42d7234af0"/>
    <p:sldId xmlns:r="http://schemas.openxmlformats.org/officeDocument/2006/relationships" id="257" r:id="R1084a3a96d884869"/>
    <p:sldId xmlns:r="http://schemas.openxmlformats.org/officeDocument/2006/relationships" id="258" r:id="R3e15d33b6c2242ed"/>
    <p:sldId xmlns:r="http://schemas.openxmlformats.org/officeDocument/2006/relationships" id="259" r:id="R3f3ce479b3d542cb"/>
    <p:sldId xmlns:r="http://schemas.openxmlformats.org/officeDocument/2006/relationships" id="260" r:id="R87b9e964b1f149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734ef04cf4c11" /><Relationship Type="http://schemas.openxmlformats.org/officeDocument/2006/relationships/slide" Target="/ppt/slides/slide1.xml" Id="R9e881d42d7234af0" /><Relationship Type="http://schemas.openxmlformats.org/officeDocument/2006/relationships/slide" Target="/ppt/slides/slide2.xml" Id="R1084a3a96d884869" /><Relationship Type="http://schemas.openxmlformats.org/officeDocument/2006/relationships/slide" Target="/ppt/slides/slide3.xml" Id="R3e15d33b6c2242ed" /><Relationship Type="http://schemas.openxmlformats.org/officeDocument/2006/relationships/slide" Target="/ppt/slides/slide4.xml" Id="R3f3ce479b3d542cb" /><Relationship Type="http://schemas.openxmlformats.org/officeDocument/2006/relationships/slide" Target="/ppt/slides/slide5.xml" Id="R87b9e964b1f149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afff4203b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df695d6094c3d" /><Relationship Type="http://schemas.openxmlformats.org/officeDocument/2006/relationships/theme" Target="/ppt/slideMasters/theme/theme1.xml" Id="Rb83928acb32240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df695d609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a753589fa47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7a6f8429946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7f22b0e8e47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1a2ca6de5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88e506916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GRANUM STEINAR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GRANUM STEINAR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GRANUM STEINAR ble etablert [år] og holder til i Lunner.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GRANUM STEINAR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GRANUM STEINAR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GRANUM STEINAR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Bureiservegen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2730 Lunner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32 19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post@steinargranum.no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971 082 372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GRANUM STEINAR</a:t>
            </a:r>
          </a:p>
        </p:txBody>
      </p:sp>
    </p:spTree>
  </p:cSld>
  <p:clrMapOvr>
    <a:masterClrMapping xmlns:a="http://schemas.openxmlformats.org/drawingml/2006/main"/>
  </p:clrMapOvr>
</p:sld>
</file>