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27ae2fb14345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e794f61b044ee6"/>
  </p:sldMasterIdLst>
  <p:sldIdLst>
    <p:sldId xmlns:r="http://schemas.openxmlformats.org/officeDocument/2006/relationships" id="256" r:id="R532ec8f06bd54204"/>
    <p:sldId xmlns:r="http://schemas.openxmlformats.org/officeDocument/2006/relationships" id="257" r:id="R800a56c14fb649e9"/>
    <p:sldId xmlns:r="http://schemas.openxmlformats.org/officeDocument/2006/relationships" id="258" r:id="Rea1939c057f54b4f"/>
    <p:sldId xmlns:r="http://schemas.openxmlformats.org/officeDocument/2006/relationships" id="259" r:id="Re1491fb834ac41ab"/>
    <p:sldId xmlns:r="http://schemas.openxmlformats.org/officeDocument/2006/relationships" id="260" r:id="Ra062c4a015c049cc"/>
    <p:sldId xmlns:r="http://schemas.openxmlformats.org/officeDocument/2006/relationships" id="261" r:id="R576827909b4840a4"/>
    <p:sldId xmlns:r="http://schemas.openxmlformats.org/officeDocument/2006/relationships" id="262" r:id="R20d8bcc3cb8e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e794f61b044ee6" /><Relationship Type="http://schemas.openxmlformats.org/officeDocument/2006/relationships/slide" Target="/ppt/slides/slide1.xml" Id="R532ec8f06bd54204" /><Relationship Type="http://schemas.openxmlformats.org/officeDocument/2006/relationships/slide" Target="/ppt/slides/slide2.xml" Id="R800a56c14fb649e9" /><Relationship Type="http://schemas.openxmlformats.org/officeDocument/2006/relationships/slide" Target="/ppt/slides/slide3.xml" Id="Rea1939c057f54b4f" /><Relationship Type="http://schemas.openxmlformats.org/officeDocument/2006/relationships/slide" Target="/ppt/slides/slide4.xml" Id="Re1491fb834ac41ab" /><Relationship Type="http://schemas.openxmlformats.org/officeDocument/2006/relationships/slide" Target="/ppt/slides/slide5.xml" Id="Ra062c4a015c049cc" /><Relationship Type="http://schemas.openxmlformats.org/officeDocument/2006/relationships/slide" Target="/ppt/slides/slide6.xml" Id="R576827909b4840a4" /><Relationship Type="http://schemas.openxmlformats.org/officeDocument/2006/relationships/slide" Target="/ppt/slides/slide7.xml" Id="R20d8bcc3cb8e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2c9bb293349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a8fae774403e" /><Relationship Type="http://schemas.openxmlformats.org/officeDocument/2006/relationships/theme" Target="/ppt/slideMasters/theme/theme1.xml" Id="R5876e3a301a6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da8fae774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cdae4b31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41358980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0f5ef355548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a05c0c3f9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a27af1954d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4e263a4fc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2b11d0c63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JOHANSEN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21 161 900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2 604 544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7 322 290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OTJL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MAI-BRITT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OTJL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01 02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971 082 879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JOHANSEN AS</a:t>
            </a:r>
          </a:p>
        </p:txBody>
      </p:sp>
    </p:spTree>
  </p:cSld>
  <p:clrMapOvr>
    <a:masterClrMapping xmlns:a="http://schemas.openxmlformats.org/drawingml/2006/main"/>
  </p:clrMapOvr>
</p:sld>
</file>