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f9c8d8d9b849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eb0c616c244fea"/>
  </p:sldMasterIdLst>
  <p:sldIdLst>
    <p:sldId xmlns:r="http://schemas.openxmlformats.org/officeDocument/2006/relationships" id="256" r:id="R33b57ef7727043cc"/>
    <p:sldId xmlns:r="http://schemas.openxmlformats.org/officeDocument/2006/relationships" id="257" r:id="Refd3cf5e027e49b4"/>
    <p:sldId xmlns:r="http://schemas.openxmlformats.org/officeDocument/2006/relationships" id="258" r:id="R494c7b35e7064839"/>
    <p:sldId xmlns:r="http://schemas.openxmlformats.org/officeDocument/2006/relationships" id="259" r:id="Raa1dd0adf81c4216"/>
    <p:sldId xmlns:r="http://schemas.openxmlformats.org/officeDocument/2006/relationships" id="260" r:id="R06363ce694304f26"/>
    <p:sldId xmlns:r="http://schemas.openxmlformats.org/officeDocument/2006/relationships" id="261" r:id="R4d38eb84e3af486d"/>
    <p:sldId xmlns:r="http://schemas.openxmlformats.org/officeDocument/2006/relationships" id="262" r:id="R3e37237544d94b3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b0c616c244fea" /><Relationship Type="http://schemas.openxmlformats.org/officeDocument/2006/relationships/slide" Target="/ppt/slides/slide1.xml" Id="R33b57ef7727043cc" /><Relationship Type="http://schemas.openxmlformats.org/officeDocument/2006/relationships/slide" Target="/ppt/slides/slide2.xml" Id="Refd3cf5e027e49b4" /><Relationship Type="http://schemas.openxmlformats.org/officeDocument/2006/relationships/slide" Target="/ppt/slides/slide3.xml" Id="R494c7b35e7064839" /><Relationship Type="http://schemas.openxmlformats.org/officeDocument/2006/relationships/slide" Target="/ppt/slides/slide4.xml" Id="Raa1dd0adf81c4216" /><Relationship Type="http://schemas.openxmlformats.org/officeDocument/2006/relationships/slide" Target="/ppt/slides/slide5.xml" Id="R06363ce694304f26" /><Relationship Type="http://schemas.openxmlformats.org/officeDocument/2006/relationships/slide" Target="/ppt/slides/slide6.xml" Id="R4d38eb84e3af486d" /><Relationship Type="http://schemas.openxmlformats.org/officeDocument/2006/relationships/slide" Target="/ppt/slides/slide7.xml" Id="R3e37237544d94b3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84fd5fdb8c4a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988d15e6f4a2e" /><Relationship Type="http://schemas.openxmlformats.org/officeDocument/2006/relationships/theme" Target="/ppt/slideMasters/theme/theme1.xml" Id="Rb751219313ec48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a988d15e6f4a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9019f0f54540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9d05aa075147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5229dded6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44595282e4d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8d3bacbaa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61ac657444a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0be1815484d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MK CONSULT ADB SUPPORT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MK CONSULT ADB SUPPORT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601 502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2 286 046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2 330 706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ESPEN MÜLLER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Oskar G Tomter, Lørenveien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971 093 323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MK CONSULT ADB SUPPORT AS</a:t>
            </a:r>
          </a:p>
        </p:txBody>
      </p:sp>
    </p:spTree>
  </p:cSld>
  <p:clrMapOvr>
    <a:masterClrMapping xmlns:a="http://schemas.openxmlformats.org/drawingml/2006/main"/>
  </p:clrMapOvr>
</p:sld>
</file>