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73be77714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8965eb66e4dc1"/>
  </p:sldMasterIdLst>
  <p:sldIdLst>
    <p:sldId xmlns:r="http://schemas.openxmlformats.org/officeDocument/2006/relationships" id="256" r:id="R5f64700a6b9046ab"/>
    <p:sldId xmlns:r="http://schemas.openxmlformats.org/officeDocument/2006/relationships" id="257" r:id="Rbb40c2622da640e9"/>
    <p:sldId xmlns:r="http://schemas.openxmlformats.org/officeDocument/2006/relationships" id="258" r:id="R543ad816288444aa"/>
    <p:sldId xmlns:r="http://schemas.openxmlformats.org/officeDocument/2006/relationships" id="259" r:id="Rd770029c869241fc"/>
    <p:sldId xmlns:r="http://schemas.openxmlformats.org/officeDocument/2006/relationships" id="260" r:id="Rc4837f734bf24a90"/>
    <p:sldId xmlns:r="http://schemas.openxmlformats.org/officeDocument/2006/relationships" id="261" r:id="R9fc3589cc29c4639"/>
    <p:sldId xmlns:r="http://schemas.openxmlformats.org/officeDocument/2006/relationships" id="262" r:id="Rdbe906fc92aa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8965eb66e4dc1" /><Relationship Type="http://schemas.openxmlformats.org/officeDocument/2006/relationships/slide" Target="/ppt/slides/slide1.xml" Id="R5f64700a6b9046ab" /><Relationship Type="http://schemas.openxmlformats.org/officeDocument/2006/relationships/slide" Target="/ppt/slides/slide2.xml" Id="Rbb40c2622da640e9" /><Relationship Type="http://schemas.openxmlformats.org/officeDocument/2006/relationships/slide" Target="/ppt/slides/slide3.xml" Id="R543ad816288444aa" /><Relationship Type="http://schemas.openxmlformats.org/officeDocument/2006/relationships/slide" Target="/ppt/slides/slide4.xml" Id="Rd770029c869241fc" /><Relationship Type="http://schemas.openxmlformats.org/officeDocument/2006/relationships/slide" Target="/ppt/slides/slide5.xml" Id="Rc4837f734bf24a90" /><Relationship Type="http://schemas.openxmlformats.org/officeDocument/2006/relationships/slide" Target="/ppt/slides/slide6.xml" Id="R9fc3589cc29c4639" /><Relationship Type="http://schemas.openxmlformats.org/officeDocument/2006/relationships/slide" Target="/ppt/slides/slide7.xml" Id="Rdbe906fc92aa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7ba2120fa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b3624e7840a9" /><Relationship Type="http://schemas.openxmlformats.org/officeDocument/2006/relationships/theme" Target="/ppt/slideMasters/theme/theme1.xml" Id="R8e304b8c189a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8b3624e78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d3f8851b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2950cd00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613c4132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12e906e2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fb35229a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f2f0c783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49e2053b0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BYGG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INGVART NIKOLAI LEIRVIK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E-6, Leirvik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82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