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c86238923746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980d3cb30545e3"/>
  </p:sldMasterIdLst>
  <p:sldIdLst>
    <p:sldId xmlns:r="http://schemas.openxmlformats.org/officeDocument/2006/relationships" id="256" r:id="Rfbda36502d7b46ff"/>
    <p:sldId xmlns:r="http://schemas.openxmlformats.org/officeDocument/2006/relationships" id="257" r:id="R543a36f8003448c7"/>
    <p:sldId xmlns:r="http://schemas.openxmlformats.org/officeDocument/2006/relationships" id="258" r:id="Rb6657f9a558b4a80"/>
    <p:sldId xmlns:r="http://schemas.openxmlformats.org/officeDocument/2006/relationships" id="259" r:id="Rac403c5f28904ca0"/>
    <p:sldId xmlns:r="http://schemas.openxmlformats.org/officeDocument/2006/relationships" id="260" r:id="R3dddee20d8cf478b"/>
    <p:sldId xmlns:r="http://schemas.openxmlformats.org/officeDocument/2006/relationships" id="261" r:id="R20841faea08843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980d3cb30545e3" /><Relationship Type="http://schemas.openxmlformats.org/officeDocument/2006/relationships/slide" Target="/ppt/slides/slide1.xml" Id="Rfbda36502d7b46ff" /><Relationship Type="http://schemas.openxmlformats.org/officeDocument/2006/relationships/slide" Target="/ppt/slides/slide2.xml" Id="R543a36f8003448c7" /><Relationship Type="http://schemas.openxmlformats.org/officeDocument/2006/relationships/slide" Target="/ppt/slides/slide3.xml" Id="Rb6657f9a558b4a80" /><Relationship Type="http://schemas.openxmlformats.org/officeDocument/2006/relationships/slide" Target="/ppt/slides/slide4.xml" Id="Rac403c5f28904ca0" /><Relationship Type="http://schemas.openxmlformats.org/officeDocument/2006/relationships/slide" Target="/ppt/slides/slide5.xml" Id="R3dddee20d8cf478b" /><Relationship Type="http://schemas.openxmlformats.org/officeDocument/2006/relationships/slide" Target="/ppt/slides/slide6.xml" Id="R20841faea08843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720b7716d446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1250e85674750" /><Relationship Type="http://schemas.openxmlformats.org/officeDocument/2006/relationships/theme" Target="/ppt/slideMasters/theme/theme1.xml" Id="R31414a23d78c40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61250e856747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4a3bf613e46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3fe3db19843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d0b97d90a4d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44b9a0dc94e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fc70be5ef4f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3c2fba3e04c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NÆRINGS- OG NYTELSESMIDDELARBEIDERFORBUND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NÆRINGS- OG NYTELSESMIDDELARBEIDERFORBUND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146 013 000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−16 488 000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95 823 000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996 478 000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1 032 354 000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10 29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971 103 647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