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25e76f04a54a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b601e8224e47b9"/>
  </p:sldMasterIdLst>
  <p:sldIdLst>
    <p:sldId xmlns:r="http://schemas.openxmlformats.org/officeDocument/2006/relationships" id="256" r:id="Rf26011fbd92c4ecd"/>
    <p:sldId xmlns:r="http://schemas.openxmlformats.org/officeDocument/2006/relationships" id="257" r:id="R14ce6916c5e143e7"/>
    <p:sldId xmlns:r="http://schemas.openxmlformats.org/officeDocument/2006/relationships" id="258" r:id="R7092161b7c7946c4"/>
    <p:sldId xmlns:r="http://schemas.openxmlformats.org/officeDocument/2006/relationships" id="259" r:id="R7d066e7247f245e7"/>
    <p:sldId xmlns:r="http://schemas.openxmlformats.org/officeDocument/2006/relationships" id="260" r:id="Ra47368667e2e42d3"/>
    <p:sldId xmlns:r="http://schemas.openxmlformats.org/officeDocument/2006/relationships" id="261" r:id="R7840443488b74e85"/>
    <p:sldId xmlns:r="http://schemas.openxmlformats.org/officeDocument/2006/relationships" id="262" r:id="R58fb0045d75344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601e8224e47b9" /><Relationship Type="http://schemas.openxmlformats.org/officeDocument/2006/relationships/slide" Target="/ppt/slides/slide1.xml" Id="Rf26011fbd92c4ecd" /><Relationship Type="http://schemas.openxmlformats.org/officeDocument/2006/relationships/slide" Target="/ppt/slides/slide2.xml" Id="R14ce6916c5e143e7" /><Relationship Type="http://schemas.openxmlformats.org/officeDocument/2006/relationships/slide" Target="/ppt/slides/slide3.xml" Id="R7092161b7c7946c4" /><Relationship Type="http://schemas.openxmlformats.org/officeDocument/2006/relationships/slide" Target="/ppt/slides/slide4.xml" Id="R7d066e7247f245e7" /><Relationship Type="http://schemas.openxmlformats.org/officeDocument/2006/relationships/slide" Target="/ppt/slides/slide5.xml" Id="Ra47368667e2e42d3" /><Relationship Type="http://schemas.openxmlformats.org/officeDocument/2006/relationships/slide" Target="/ppt/slides/slide6.xml" Id="R7840443488b74e85" /><Relationship Type="http://schemas.openxmlformats.org/officeDocument/2006/relationships/slide" Target="/ppt/slides/slide7.xml" Id="R58fb0045d75344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8349d166d4c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0db88120a4ab5" /><Relationship Type="http://schemas.openxmlformats.org/officeDocument/2006/relationships/theme" Target="/ppt/slideMasters/theme/theme1.xml" Id="Rf37cff03fde94c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50db88120a4a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70c60463543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4c887887a4d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33659549144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5f475a3ed4d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2566d1a884c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8488b551247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5dffb079c48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CLAES KAULUM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CLAES KAULUM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CLAES KAULUM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CLAES KAULUM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CLAES KAULUM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CLAES KAULUM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4 080 568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6 893 298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8 037 289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CLAES KAULUM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CLAES KAULUM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CLAES KAULUM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Claes Kaulum, Singasteinveien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971 103 965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CLAES KAULUM HOLDING AS</a:t>
            </a:r>
          </a:p>
        </p:txBody>
      </p:sp>
    </p:spTree>
  </p:cSld>
  <p:clrMapOvr>
    <a:masterClrMapping xmlns:a="http://schemas.openxmlformats.org/drawingml/2006/main"/>
  </p:clrMapOvr>
</p:sld>
</file>