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1441577de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cf68f834b4857"/>
  </p:sldMasterIdLst>
  <p:sldIdLst>
    <p:sldId xmlns:r="http://schemas.openxmlformats.org/officeDocument/2006/relationships" id="256" r:id="R032cf80fa2d14b9d"/>
    <p:sldId xmlns:r="http://schemas.openxmlformats.org/officeDocument/2006/relationships" id="257" r:id="R86cc1e43e582403f"/>
    <p:sldId xmlns:r="http://schemas.openxmlformats.org/officeDocument/2006/relationships" id="258" r:id="Rccbb82e09658471f"/>
    <p:sldId xmlns:r="http://schemas.openxmlformats.org/officeDocument/2006/relationships" id="259" r:id="Ra25802aa89064df5"/>
    <p:sldId xmlns:r="http://schemas.openxmlformats.org/officeDocument/2006/relationships" id="260" r:id="Ree8acf6e4cde4352"/>
    <p:sldId xmlns:r="http://schemas.openxmlformats.org/officeDocument/2006/relationships" id="261" r:id="Rd67a110ecc7c490c"/>
    <p:sldId xmlns:r="http://schemas.openxmlformats.org/officeDocument/2006/relationships" id="262" r:id="R8aa42deaf053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cf68f834b4857" /><Relationship Type="http://schemas.openxmlformats.org/officeDocument/2006/relationships/slide" Target="/ppt/slides/slide1.xml" Id="R032cf80fa2d14b9d" /><Relationship Type="http://schemas.openxmlformats.org/officeDocument/2006/relationships/slide" Target="/ppt/slides/slide2.xml" Id="R86cc1e43e582403f" /><Relationship Type="http://schemas.openxmlformats.org/officeDocument/2006/relationships/slide" Target="/ppt/slides/slide3.xml" Id="Rccbb82e09658471f" /><Relationship Type="http://schemas.openxmlformats.org/officeDocument/2006/relationships/slide" Target="/ppt/slides/slide4.xml" Id="Ra25802aa89064df5" /><Relationship Type="http://schemas.openxmlformats.org/officeDocument/2006/relationships/slide" Target="/ppt/slides/slide5.xml" Id="Ree8acf6e4cde4352" /><Relationship Type="http://schemas.openxmlformats.org/officeDocument/2006/relationships/slide" Target="/ppt/slides/slide6.xml" Id="Rd67a110ecc7c490c" /><Relationship Type="http://schemas.openxmlformats.org/officeDocument/2006/relationships/slide" Target="/ppt/slides/slide7.xml" Id="R8aa42deaf053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b36563cb7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ffee13d01479f" /><Relationship Type="http://schemas.openxmlformats.org/officeDocument/2006/relationships/theme" Target="/ppt/slideMasters/theme/theme1.xml" Id="R1af94f881448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ffee13d01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9b8f3554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80b865698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2e2628422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8c6b04f9b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b7bc518d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dc623e309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97ab71f81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BANKING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BANKING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BANKING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BANKING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BANKING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BANKING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705 792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7 967 832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BANKING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GUSTAVSEN PER-CHRISTIAN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BANKING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Øgårdsveien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BANKING AS</a:t>
            </a:r>
          </a:p>
        </p:txBody>
      </p:sp>
    </p:spTree>
  </p:cSld>
  <p:clrMapOvr>
    <a:masterClrMapping xmlns:a="http://schemas.openxmlformats.org/drawingml/2006/main"/>
  </p:clrMapOvr>
</p:sld>
</file>