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b162581f8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0e48e173044bd"/>
  </p:sldMasterIdLst>
  <p:sldIdLst>
    <p:sldId xmlns:r="http://schemas.openxmlformats.org/officeDocument/2006/relationships" id="256" r:id="R526bbf0dd57e4b45"/>
    <p:sldId xmlns:r="http://schemas.openxmlformats.org/officeDocument/2006/relationships" id="257" r:id="R7a90330510a14c2d"/>
    <p:sldId xmlns:r="http://schemas.openxmlformats.org/officeDocument/2006/relationships" id="258" r:id="Rd4fa25f05bba4b03"/>
    <p:sldId xmlns:r="http://schemas.openxmlformats.org/officeDocument/2006/relationships" id="259" r:id="Re88ef7a312c64a84"/>
    <p:sldId xmlns:r="http://schemas.openxmlformats.org/officeDocument/2006/relationships" id="260" r:id="Rbc149a687ef9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0e48e173044bd" /><Relationship Type="http://schemas.openxmlformats.org/officeDocument/2006/relationships/slide" Target="/ppt/slides/slide1.xml" Id="R526bbf0dd57e4b45" /><Relationship Type="http://schemas.openxmlformats.org/officeDocument/2006/relationships/slide" Target="/ppt/slides/slide2.xml" Id="R7a90330510a14c2d" /><Relationship Type="http://schemas.openxmlformats.org/officeDocument/2006/relationships/slide" Target="/ppt/slides/slide3.xml" Id="Rd4fa25f05bba4b03" /><Relationship Type="http://schemas.openxmlformats.org/officeDocument/2006/relationships/slide" Target="/ppt/slides/slide4.xml" Id="Re88ef7a312c64a84" /><Relationship Type="http://schemas.openxmlformats.org/officeDocument/2006/relationships/slide" Target="/ppt/slides/slide5.xml" Id="Rbc149a687ef9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2d46e8368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6d1109d54181" /><Relationship Type="http://schemas.openxmlformats.org/officeDocument/2006/relationships/theme" Target="/ppt/slideMasters/theme/theme1.xml" Id="Rc5f75d7d71ac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f6d1109d5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f1b2878a5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382c13788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747f01074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21017457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c9c384cba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AVD. 62 NJF TRONDHEIM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AVD. 62 NJF TRONDHEIM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Fløttum, Tilderåsveien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oyvind.flottum.aunmo@banenor.no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