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ccece71bcf47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62d32e7f1c4983"/>
  </p:sldMasterIdLst>
  <p:sldIdLst>
    <p:sldId xmlns:r="http://schemas.openxmlformats.org/officeDocument/2006/relationships" id="256" r:id="R043bcb28ddaa45a0"/>
    <p:sldId xmlns:r="http://schemas.openxmlformats.org/officeDocument/2006/relationships" id="257" r:id="Rf6df7695c18941cc"/>
    <p:sldId xmlns:r="http://schemas.openxmlformats.org/officeDocument/2006/relationships" id="258" r:id="Ra02c04e6acdc4ead"/>
    <p:sldId xmlns:r="http://schemas.openxmlformats.org/officeDocument/2006/relationships" id="259" r:id="R225b2fd679ee42f3"/>
    <p:sldId xmlns:r="http://schemas.openxmlformats.org/officeDocument/2006/relationships" id="260" r:id="Rb87f4a25402f49f2"/>
    <p:sldId xmlns:r="http://schemas.openxmlformats.org/officeDocument/2006/relationships" id="261" r:id="R36405060b67b4b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2d32e7f1c4983" /><Relationship Type="http://schemas.openxmlformats.org/officeDocument/2006/relationships/slide" Target="/ppt/slides/slide1.xml" Id="R043bcb28ddaa45a0" /><Relationship Type="http://schemas.openxmlformats.org/officeDocument/2006/relationships/slide" Target="/ppt/slides/slide2.xml" Id="Rf6df7695c18941cc" /><Relationship Type="http://schemas.openxmlformats.org/officeDocument/2006/relationships/slide" Target="/ppt/slides/slide3.xml" Id="Ra02c04e6acdc4ead" /><Relationship Type="http://schemas.openxmlformats.org/officeDocument/2006/relationships/slide" Target="/ppt/slides/slide4.xml" Id="R225b2fd679ee42f3" /><Relationship Type="http://schemas.openxmlformats.org/officeDocument/2006/relationships/slide" Target="/ppt/slides/slide5.xml" Id="Rb87f4a25402f49f2" /><Relationship Type="http://schemas.openxmlformats.org/officeDocument/2006/relationships/slide" Target="/ppt/slides/slide6.xml" Id="R36405060b67b4b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33d824bcf4c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cfb4475d54134" /><Relationship Type="http://schemas.openxmlformats.org/officeDocument/2006/relationships/theme" Target="/ppt/slideMasters/theme/theme1.xml" Id="R5da4af10d1304a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ecfb4475d541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83ba51fc341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d2a9eb1e347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8ccf4ac3549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724cf99d74c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a492e6e1e49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c8b45941d4e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JØRGEN OG GJERTRUD DIGERNÆS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OG GJERTRUD DIGERNÆS LEGAT STI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−6 244 150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−196 156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62 921 294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Finn Kristoffersen, Eidesmoen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64 81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finn.kristoffersen@online.no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971 123 036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