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2dcec3f8e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d23c8bb9a48de"/>
  </p:sldMasterIdLst>
  <p:sldIdLst>
    <p:sldId xmlns:r="http://schemas.openxmlformats.org/officeDocument/2006/relationships" id="256" r:id="R8c23780909674720"/>
    <p:sldId xmlns:r="http://schemas.openxmlformats.org/officeDocument/2006/relationships" id="257" r:id="Reb6d5406332e4798"/>
    <p:sldId xmlns:r="http://schemas.openxmlformats.org/officeDocument/2006/relationships" id="258" r:id="Rd24016d2d6e24452"/>
    <p:sldId xmlns:r="http://schemas.openxmlformats.org/officeDocument/2006/relationships" id="259" r:id="R61ab335a07774773"/>
    <p:sldId xmlns:r="http://schemas.openxmlformats.org/officeDocument/2006/relationships" id="260" r:id="R89dc33cd6e794d28"/>
    <p:sldId xmlns:r="http://schemas.openxmlformats.org/officeDocument/2006/relationships" id="261" r:id="R15d8ca1f252a4299"/>
    <p:sldId xmlns:r="http://schemas.openxmlformats.org/officeDocument/2006/relationships" id="262" r:id="R85ce00c5c0c54e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d23c8bb9a48de" /><Relationship Type="http://schemas.openxmlformats.org/officeDocument/2006/relationships/slide" Target="/ppt/slides/slide1.xml" Id="R8c23780909674720" /><Relationship Type="http://schemas.openxmlformats.org/officeDocument/2006/relationships/slide" Target="/ppt/slides/slide2.xml" Id="Reb6d5406332e4798" /><Relationship Type="http://schemas.openxmlformats.org/officeDocument/2006/relationships/slide" Target="/ppt/slides/slide3.xml" Id="Rd24016d2d6e24452" /><Relationship Type="http://schemas.openxmlformats.org/officeDocument/2006/relationships/slide" Target="/ppt/slides/slide4.xml" Id="R61ab335a07774773" /><Relationship Type="http://schemas.openxmlformats.org/officeDocument/2006/relationships/slide" Target="/ppt/slides/slide5.xml" Id="R89dc33cd6e794d28" /><Relationship Type="http://schemas.openxmlformats.org/officeDocument/2006/relationships/slide" Target="/ppt/slides/slide6.xml" Id="R15d8ca1f252a4299" /><Relationship Type="http://schemas.openxmlformats.org/officeDocument/2006/relationships/slide" Target="/ppt/slides/slide7.xml" Id="R85ce00c5c0c54e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73340348d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d787435434981" /><Relationship Type="http://schemas.openxmlformats.org/officeDocument/2006/relationships/theme" Target="/ppt/slideMasters/theme/theme1.xml" Id="Rf9dd284fa0b8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d78743543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b95c36244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89eaeb13e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009db5c4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bec3b8410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c6cbfa089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3cb99b886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54e624f5d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SAGFJORD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90 833 235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98 451 664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SCHØNING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SCHØNING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NORSKY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SCHØNING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Workinntoppen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SAGFJORD AS</a:t>
            </a:r>
          </a:p>
        </p:txBody>
      </p:sp>
    </p:spTree>
  </p:cSld>
  <p:clrMapOvr>
    <a:masterClrMapping xmlns:a="http://schemas.openxmlformats.org/drawingml/2006/main"/>
  </p:clrMapOvr>
</p:sld>
</file>