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ecc3ab9beb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7af5ab3a6e43e9"/>
  </p:sldMasterIdLst>
  <p:sldIdLst>
    <p:sldId xmlns:r="http://schemas.openxmlformats.org/officeDocument/2006/relationships" id="256" r:id="R12bd7011ba2042e8"/>
    <p:sldId xmlns:r="http://schemas.openxmlformats.org/officeDocument/2006/relationships" id="257" r:id="R7a010ff423574661"/>
    <p:sldId xmlns:r="http://schemas.openxmlformats.org/officeDocument/2006/relationships" id="258" r:id="R4212b2c4fd24454e"/>
    <p:sldId xmlns:r="http://schemas.openxmlformats.org/officeDocument/2006/relationships" id="259" r:id="R7e17f7a416f045b9"/>
    <p:sldId xmlns:r="http://schemas.openxmlformats.org/officeDocument/2006/relationships" id="260" r:id="R871e004c4cd84c95"/>
    <p:sldId xmlns:r="http://schemas.openxmlformats.org/officeDocument/2006/relationships" id="261" r:id="R2f98bc10d1b14442"/>
    <p:sldId xmlns:r="http://schemas.openxmlformats.org/officeDocument/2006/relationships" id="262" r:id="R0c790643cf8f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af5ab3a6e43e9" /><Relationship Type="http://schemas.openxmlformats.org/officeDocument/2006/relationships/slide" Target="/ppt/slides/slide1.xml" Id="R12bd7011ba2042e8" /><Relationship Type="http://schemas.openxmlformats.org/officeDocument/2006/relationships/slide" Target="/ppt/slides/slide2.xml" Id="R7a010ff423574661" /><Relationship Type="http://schemas.openxmlformats.org/officeDocument/2006/relationships/slide" Target="/ppt/slides/slide3.xml" Id="R4212b2c4fd24454e" /><Relationship Type="http://schemas.openxmlformats.org/officeDocument/2006/relationships/slide" Target="/ppt/slides/slide4.xml" Id="R7e17f7a416f045b9" /><Relationship Type="http://schemas.openxmlformats.org/officeDocument/2006/relationships/slide" Target="/ppt/slides/slide5.xml" Id="R871e004c4cd84c95" /><Relationship Type="http://schemas.openxmlformats.org/officeDocument/2006/relationships/slide" Target="/ppt/slides/slide6.xml" Id="R2f98bc10d1b14442" /><Relationship Type="http://schemas.openxmlformats.org/officeDocument/2006/relationships/slide" Target="/ppt/slides/slide7.xml" Id="R0c790643cf8f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5fd2e60fb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0bb27cee24c37" /><Relationship Type="http://schemas.openxmlformats.org/officeDocument/2006/relationships/theme" Target="/ppt/slideMasters/theme/theme1.xml" Id="Rb9ed9970763a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b0bb27cee24c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ea5c3736743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0c6502da1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b834c5ee9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82e96a65e4f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168587c3a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2313f76345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fcbb19d85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NETLAND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−2 409 431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−348 484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39 381 263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40 630 702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NETLAND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NETLAND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Sundegaten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971 125 764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NETLAND HOLDING AS</a:t>
            </a:r>
          </a:p>
        </p:txBody>
      </p:sp>
    </p:spTree>
  </p:cSld>
  <p:clrMapOvr>
    <a:masterClrMapping xmlns:a="http://schemas.openxmlformats.org/drawingml/2006/main"/>
  </p:clrMapOvr>
</p:sld>
</file>