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7f06d5114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7da1ded7249e5"/>
  </p:sldMasterIdLst>
  <p:sldIdLst>
    <p:sldId xmlns:r="http://schemas.openxmlformats.org/officeDocument/2006/relationships" id="256" r:id="R0145a7c7fff8453c"/>
    <p:sldId xmlns:r="http://schemas.openxmlformats.org/officeDocument/2006/relationships" id="257" r:id="R3742099526cd43b6"/>
    <p:sldId xmlns:r="http://schemas.openxmlformats.org/officeDocument/2006/relationships" id="258" r:id="R0b0adacc0d7145ad"/>
    <p:sldId xmlns:r="http://schemas.openxmlformats.org/officeDocument/2006/relationships" id="259" r:id="R218abaaad1ef4410"/>
    <p:sldId xmlns:r="http://schemas.openxmlformats.org/officeDocument/2006/relationships" id="260" r:id="Ra71af199d2e54c9d"/>
    <p:sldId xmlns:r="http://schemas.openxmlformats.org/officeDocument/2006/relationships" id="261" r:id="R1b947574e6df4a7c"/>
    <p:sldId xmlns:r="http://schemas.openxmlformats.org/officeDocument/2006/relationships" id="262" r:id="R85abf8f5808f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7da1ded7249e5" /><Relationship Type="http://schemas.openxmlformats.org/officeDocument/2006/relationships/slide" Target="/ppt/slides/slide1.xml" Id="R0145a7c7fff8453c" /><Relationship Type="http://schemas.openxmlformats.org/officeDocument/2006/relationships/slide" Target="/ppt/slides/slide2.xml" Id="R3742099526cd43b6" /><Relationship Type="http://schemas.openxmlformats.org/officeDocument/2006/relationships/slide" Target="/ppt/slides/slide3.xml" Id="R0b0adacc0d7145ad" /><Relationship Type="http://schemas.openxmlformats.org/officeDocument/2006/relationships/slide" Target="/ppt/slides/slide4.xml" Id="R218abaaad1ef4410" /><Relationship Type="http://schemas.openxmlformats.org/officeDocument/2006/relationships/slide" Target="/ppt/slides/slide5.xml" Id="Ra71af199d2e54c9d" /><Relationship Type="http://schemas.openxmlformats.org/officeDocument/2006/relationships/slide" Target="/ppt/slides/slide6.xml" Id="R1b947574e6df4a7c" /><Relationship Type="http://schemas.openxmlformats.org/officeDocument/2006/relationships/slide" Target="/ppt/slides/slide7.xml" Id="R85abf8f5808f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9992cc78d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3b58befb643cf" /><Relationship Type="http://schemas.openxmlformats.org/officeDocument/2006/relationships/theme" Target="/ppt/slideMasters/theme/theme1.xml" Id="Rb33ebd6cf706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3b58befb6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b12360f5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6fafcb1f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25b43ede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dd63b37fa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c080a2a3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3f41ad6448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a613aec6a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38 735 897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LORENTZ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