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9b96773ff49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1df1499764a9d"/>
  </p:sldMasterIdLst>
  <p:sldIdLst>
    <p:sldId xmlns:r="http://schemas.openxmlformats.org/officeDocument/2006/relationships" id="256" r:id="Rfec1bb9e34aa4342"/>
    <p:sldId xmlns:r="http://schemas.openxmlformats.org/officeDocument/2006/relationships" id="257" r:id="R4bbb5addb14841ce"/>
    <p:sldId xmlns:r="http://schemas.openxmlformats.org/officeDocument/2006/relationships" id="258" r:id="R6744e31ba7e6489b"/>
    <p:sldId xmlns:r="http://schemas.openxmlformats.org/officeDocument/2006/relationships" id="259" r:id="R3935ebc624724131"/>
    <p:sldId xmlns:r="http://schemas.openxmlformats.org/officeDocument/2006/relationships" id="260" r:id="R32f693e0dcb844f3"/>
    <p:sldId xmlns:r="http://schemas.openxmlformats.org/officeDocument/2006/relationships" id="261" r:id="R2f422ae04b8544f2"/>
    <p:sldId xmlns:r="http://schemas.openxmlformats.org/officeDocument/2006/relationships" id="262" r:id="Ref7c6e1183d148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1df1499764a9d" /><Relationship Type="http://schemas.openxmlformats.org/officeDocument/2006/relationships/slide" Target="/ppt/slides/slide1.xml" Id="Rfec1bb9e34aa4342" /><Relationship Type="http://schemas.openxmlformats.org/officeDocument/2006/relationships/slide" Target="/ppt/slides/slide2.xml" Id="R4bbb5addb14841ce" /><Relationship Type="http://schemas.openxmlformats.org/officeDocument/2006/relationships/slide" Target="/ppt/slides/slide3.xml" Id="R6744e31ba7e6489b" /><Relationship Type="http://schemas.openxmlformats.org/officeDocument/2006/relationships/slide" Target="/ppt/slides/slide4.xml" Id="R3935ebc624724131" /><Relationship Type="http://schemas.openxmlformats.org/officeDocument/2006/relationships/slide" Target="/ppt/slides/slide5.xml" Id="R32f693e0dcb844f3" /><Relationship Type="http://schemas.openxmlformats.org/officeDocument/2006/relationships/slide" Target="/ppt/slides/slide6.xml" Id="R2f422ae04b8544f2" /><Relationship Type="http://schemas.openxmlformats.org/officeDocument/2006/relationships/slide" Target="/ppt/slides/slide7.xml" Id="Ref7c6e1183d148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c27c8ecb8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29c93e21f4f2a" /><Relationship Type="http://schemas.openxmlformats.org/officeDocument/2006/relationships/theme" Target="/ppt/slideMasters/theme/theme1.xml" Id="Rf0cfaf872ec9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29c93e21f4f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9e4d1d4de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7c531bba6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2c702770046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03ed764b4f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7b3442a64d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c9d9788d547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ac016fa394a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ELEKTROSERVICE KRISTIANSUND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ELEKTROSERVICE KRISTIANSUND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38 229 564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2 929 676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5 191 581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14 628 298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JENSSEN EIENDOM AS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DAHLE EINAR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JAN PARK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WÆRNES ANDREAS STRAND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AANDAL EGIL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6517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06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firmapost@elservice.no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www.elservice.no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971 140 445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ELEKTROSERVICE KRISTIANSUND AS</a:t>
            </a:r>
          </a:p>
        </p:txBody>
      </p:sp>
    </p:spTree>
  </p:cSld>
  <p:clrMapOvr>
    <a:masterClrMapping xmlns:a="http://schemas.openxmlformats.org/drawingml/2006/main"/>
  </p:clrMapOvr>
</p:sld>
</file>