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37b1a9fd83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246c1bce04f10"/>
  </p:sldMasterIdLst>
  <p:sldIdLst>
    <p:sldId xmlns:r="http://schemas.openxmlformats.org/officeDocument/2006/relationships" id="256" r:id="R23db107a7a21447b"/>
    <p:sldId xmlns:r="http://schemas.openxmlformats.org/officeDocument/2006/relationships" id="257" r:id="R9348ef1a14ea405e"/>
    <p:sldId xmlns:r="http://schemas.openxmlformats.org/officeDocument/2006/relationships" id="258" r:id="R2d9c7a33e4f7424d"/>
    <p:sldId xmlns:r="http://schemas.openxmlformats.org/officeDocument/2006/relationships" id="259" r:id="R197280d9540f425e"/>
    <p:sldId xmlns:r="http://schemas.openxmlformats.org/officeDocument/2006/relationships" id="260" r:id="R09bcbcdf776146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246c1bce04f10" /><Relationship Type="http://schemas.openxmlformats.org/officeDocument/2006/relationships/slide" Target="/ppt/slides/slide1.xml" Id="R23db107a7a21447b" /><Relationship Type="http://schemas.openxmlformats.org/officeDocument/2006/relationships/slide" Target="/ppt/slides/slide2.xml" Id="R9348ef1a14ea405e" /><Relationship Type="http://schemas.openxmlformats.org/officeDocument/2006/relationships/slide" Target="/ppt/slides/slide3.xml" Id="R2d9c7a33e4f7424d" /><Relationship Type="http://schemas.openxmlformats.org/officeDocument/2006/relationships/slide" Target="/ppt/slides/slide4.xml" Id="R197280d9540f425e" /><Relationship Type="http://schemas.openxmlformats.org/officeDocument/2006/relationships/slide" Target="/ppt/slides/slide5.xml" Id="R09bcbcdf776146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d390804e9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75b8d345e4a9e" /><Relationship Type="http://schemas.openxmlformats.org/officeDocument/2006/relationships/theme" Target="/ppt/slideMasters/theme/theme1.xml" Id="R54e736a4da604b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75b8d345e4a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5a0d93365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9de8c5a044c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aedd6dea0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2563436d5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9b1a91d794c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ERLAND SVINGEN MASKINHOLDER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SVINGEN MASKINHOLDER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ERLAND SVINGEN MASKINHOLDER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SVINGEN MASKINHOLDER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SVINGEN MASKINHOLDER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SVINGEN MASKINHOLDER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Vestbyvegen 1671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45 75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971 154 888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SVINGEN MASKINHOLDER</a:t>
            </a:r>
          </a:p>
        </p:txBody>
      </p:sp>
    </p:spTree>
  </p:cSld>
  <p:clrMapOvr>
    <a:masterClrMapping xmlns:a="http://schemas.openxmlformats.org/drawingml/2006/main"/>
  </p:clrMapOvr>
</p:sld>
</file>