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46efa37d6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f3c66a60f46ff"/>
  </p:sldMasterIdLst>
  <p:sldIdLst>
    <p:sldId xmlns:r="http://schemas.openxmlformats.org/officeDocument/2006/relationships" id="256" r:id="R8edf230d4bb84ec8"/>
    <p:sldId xmlns:r="http://schemas.openxmlformats.org/officeDocument/2006/relationships" id="257" r:id="Re55ea5ff3e9c4b1b"/>
    <p:sldId xmlns:r="http://schemas.openxmlformats.org/officeDocument/2006/relationships" id="258" r:id="R518591a618b54f7e"/>
    <p:sldId xmlns:r="http://schemas.openxmlformats.org/officeDocument/2006/relationships" id="259" r:id="Rcae5a7e2e9bf4ccb"/>
    <p:sldId xmlns:r="http://schemas.openxmlformats.org/officeDocument/2006/relationships" id="260" r:id="R3f6e8aea90f84c3a"/>
    <p:sldId xmlns:r="http://schemas.openxmlformats.org/officeDocument/2006/relationships" id="261" r:id="R83c70d77bbc7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f3c66a60f46ff" /><Relationship Type="http://schemas.openxmlformats.org/officeDocument/2006/relationships/slide" Target="/ppt/slides/slide1.xml" Id="R8edf230d4bb84ec8" /><Relationship Type="http://schemas.openxmlformats.org/officeDocument/2006/relationships/slide" Target="/ppt/slides/slide2.xml" Id="Re55ea5ff3e9c4b1b" /><Relationship Type="http://schemas.openxmlformats.org/officeDocument/2006/relationships/slide" Target="/ppt/slides/slide3.xml" Id="R518591a618b54f7e" /><Relationship Type="http://schemas.openxmlformats.org/officeDocument/2006/relationships/slide" Target="/ppt/slides/slide4.xml" Id="Rcae5a7e2e9bf4ccb" /><Relationship Type="http://schemas.openxmlformats.org/officeDocument/2006/relationships/slide" Target="/ppt/slides/slide5.xml" Id="R3f6e8aea90f84c3a" /><Relationship Type="http://schemas.openxmlformats.org/officeDocument/2006/relationships/slide" Target="/ppt/slides/slide6.xml" Id="R83c70d77bbc7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8cab191d3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14510c824c8a" /><Relationship Type="http://schemas.openxmlformats.org/officeDocument/2006/relationships/theme" Target="/ppt/slideMasters/theme/theme1.xml" Id="R83f1e05f93d449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414510c82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e7e30e19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b775054a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0d8e37ced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7e69d3ef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c4fe0cfac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c6514190e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15 55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post@ellingard.no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971 155 949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