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f3a184d18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92ba8144a44769"/>
  </p:sldMasterIdLst>
  <p:sldIdLst>
    <p:sldId xmlns:r="http://schemas.openxmlformats.org/officeDocument/2006/relationships" id="256" r:id="R26cf976d2f4b4c0e"/>
    <p:sldId xmlns:r="http://schemas.openxmlformats.org/officeDocument/2006/relationships" id="257" r:id="R8c5499921b474e14"/>
    <p:sldId xmlns:r="http://schemas.openxmlformats.org/officeDocument/2006/relationships" id="258" r:id="R4f164d8e0c95426f"/>
    <p:sldId xmlns:r="http://schemas.openxmlformats.org/officeDocument/2006/relationships" id="259" r:id="R75ee02604353496a"/>
    <p:sldId xmlns:r="http://schemas.openxmlformats.org/officeDocument/2006/relationships" id="260" r:id="Rfbc54a10869d41d2"/>
    <p:sldId xmlns:r="http://schemas.openxmlformats.org/officeDocument/2006/relationships" id="261" r:id="Ra97c3125c5274466"/>
    <p:sldId xmlns:r="http://schemas.openxmlformats.org/officeDocument/2006/relationships" id="262" r:id="R2b197c7172f8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2ba8144a44769" /><Relationship Type="http://schemas.openxmlformats.org/officeDocument/2006/relationships/slide" Target="/ppt/slides/slide1.xml" Id="R26cf976d2f4b4c0e" /><Relationship Type="http://schemas.openxmlformats.org/officeDocument/2006/relationships/slide" Target="/ppt/slides/slide2.xml" Id="R8c5499921b474e14" /><Relationship Type="http://schemas.openxmlformats.org/officeDocument/2006/relationships/slide" Target="/ppt/slides/slide3.xml" Id="R4f164d8e0c95426f" /><Relationship Type="http://schemas.openxmlformats.org/officeDocument/2006/relationships/slide" Target="/ppt/slides/slide4.xml" Id="R75ee02604353496a" /><Relationship Type="http://schemas.openxmlformats.org/officeDocument/2006/relationships/slide" Target="/ppt/slides/slide5.xml" Id="Rfbc54a10869d41d2" /><Relationship Type="http://schemas.openxmlformats.org/officeDocument/2006/relationships/slide" Target="/ppt/slides/slide6.xml" Id="Ra97c3125c5274466" /><Relationship Type="http://schemas.openxmlformats.org/officeDocument/2006/relationships/slide" Target="/ppt/slides/slide7.xml" Id="R2b197c7172f8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ec5951395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bc35cf6494f5f" /><Relationship Type="http://schemas.openxmlformats.org/officeDocument/2006/relationships/theme" Target="/ppt/slideMasters/theme/theme1.xml" Id="R77e22506398e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dbc35cf6494f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1fd5f3e69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56beae22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237d81b56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4ea2edd59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56c4fa565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d0a533083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28a87ee4b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ELLINGARD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286 170 218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12 527 773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9 772 037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29 531 161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110 744 893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ELLINGARD AS  –  92,7 %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WOLLERTSEN TOM-ROALD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WEHLE-ANDERSEN BJARG 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15 55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post@ellingard.no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971 155 949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