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ff032aad4f4e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19f200eb054348"/>
  </p:sldMasterIdLst>
  <p:sldIdLst>
    <p:sldId xmlns:r="http://schemas.openxmlformats.org/officeDocument/2006/relationships" id="256" r:id="R947f2c23bce346f7"/>
    <p:sldId xmlns:r="http://schemas.openxmlformats.org/officeDocument/2006/relationships" id="257" r:id="R05a298ced72a4e90"/>
    <p:sldId xmlns:r="http://schemas.openxmlformats.org/officeDocument/2006/relationships" id="258" r:id="R8b0dbc4598d84c80"/>
    <p:sldId xmlns:r="http://schemas.openxmlformats.org/officeDocument/2006/relationships" id="259" r:id="R6fac973ce4654dcc"/>
    <p:sldId xmlns:r="http://schemas.openxmlformats.org/officeDocument/2006/relationships" id="260" r:id="Rd8ff2450f0ed437d"/>
    <p:sldId xmlns:r="http://schemas.openxmlformats.org/officeDocument/2006/relationships" id="261" r:id="Rc50b2d78a5b040fd"/>
    <p:sldId xmlns:r="http://schemas.openxmlformats.org/officeDocument/2006/relationships" id="262" r:id="R544245cda93046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19f200eb054348" /><Relationship Type="http://schemas.openxmlformats.org/officeDocument/2006/relationships/slide" Target="/ppt/slides/slide1.xml" Id="R947f2c23bce346f7" /><Relationship Type="http://schemas.openxmlformats.org/officeDocument/2006/relationships/slide" Target="/ppt/slides/slide2.xml" Id="R05a298ced72a4e90" /><Relationship Type="http://schemas.openxmlformats.org/officeDocument/2006/relationships/slide" Target="/ppt/slides/slide3.xml" Id="R8b0dbc4598d84c80" /><Relationship Type="http://schemas.openxmlformats.org/officeDocument/2006/relationships/slide" Target="/ppt/slides/slide4.xml" Id="R6fac973ce4654dcc" /><Relationship Type="http://schemas.openxmlformats.org/officeDocument/2006/relationships/slide" Target="/ppt/slides/slide5.xml" Id="Rd8ff2450f0ed437d" /><Relationship Type="http://schemas.openxmlformats.org/officeDocument/2006/relationships/slide" Target="/ppt/slides/slide6.xml" Id="Rc50b2d78a5b040fd" /><Relationship Type="http://schemas.openxmlformats.org/officeDocument/2006/relationships/slide" Target="/ppt/slides/slide7.xml" Id="R544245cda93046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507af9bbaf46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614da02434130" /><Relationship Type="http://schemas.openxmlformats.org/officeDocument/2006/relationships/theme" Target="/ppt/slideMasters/theme/theme1.xml" Id="R5bdd377bd8ed4a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1614da024341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f54d7648b4d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555802a0447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04c84b3dd47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361f826fe45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dfd82c88843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a8e6325914c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3d696459845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INGENIØRTEKNIKK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INGENIØRTEKNIKK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INGENIØRTEKNIKK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INGENIØRTEKNIKK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INGENIØRTEKNIKK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INGENIØRTEKNIKK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8 755 754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1 749 443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1 382 761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1 910 720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5 100 458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INGENIØRTEKNIKK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FRØYSET ROBERT ERLEND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INGENIØRTEKNIKK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1424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87 39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post@ingeniorteknikk.no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www.ingeniorteknikk.no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971 157 682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INGENIØRTEKNIKK AS</a:t>
            </a:r>
          </a:p>
        </p:txBody>
      </p:sp>
    </p:spTree>
  </p:cSld>
  <p:clrMapOvr>
    <a:masterClrMapping xmlns:a="http://schemas.openxmlformats.org/drawingml/2006/main"/>
  </p:clrMapOvr>
</p:sld>
</file>