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898577dff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8a6a4f9824aa5"/>
  </p:sldMasterIdLst>
  <p:sldIdLst>
    <p:sldId xmlns:r="http://schemas.openxmlformats.org/officeDocument/2006/relationships" id="256" r:id="R4f35fc25be504447"/>
    <p:sldId xmlns:r="http://schemas.openxmlformats.org/officeDocument/2006/relationships" id="257" r:id="R993bcb45836441b0"/>
    <p:sldId xmlns:r="http://schemas.openxmlformats.org/officeDocument/2006/relationships" id="258" r:id="R1a73ce8899a04d99"/>
    <p:sldId xmlns:r="http://schemas.openxmlformats.org/officeDocument/2006/relationships" id="259" r:id="R13334be0da9144fc"/>
    <p:sldId xmlns:r="http://schemas.openxmlformats.org/officeDocument/2006/relationships" id="260" r:id="R83f7389eb4c04184"/>
    <p:sldId xmlns:r="http://schemas.openxmlformats.org/officeDocument/2006/relationships" id="261" r:id="R4e2503c6f67d462e"/>
    <p:sldId xmlns:r="http://schemas.openxmlformats.org/officeDocument/2006/relationships" id="262" r:id="R173feeb1be48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8a6a4f9824aa5" /><Relationship Type="http://schemas.openxmlformats.org/officeDocument/2006/relationships/slide" Target="/ppt/slides/slide1.xml" Id="R4f35fc25be504447" /><Relationship Type="http://schemas.openxmlformats.org/officeDocument/2006/relationships/slide" Target="/ppt/slides/slide2.xml" Id="R993bcb45836441b0" /><Relationship Type="http://schemas.openxmlformats.org/officeDocument/2006/relationships/slide" Target="/ppt/slides/slide3.xml" Id="R1a73ce8899a04d99" /><Relationship Type="http://schemas.openxmlformats.org/officeDocument/2006/relationships/slide" Target="/ppt/slides/slide4.xml" Id="R13334be0da9144fc" /><Relationship Type="http://schemas.openxmlformats.org/officeDocument/2006/relationships/slide" Target="/ppt/slides/slide5.xml" Id="R83f7389eb4c04184" /><Relationship Type="http://schemas.openxmlformats.org/officeDocument/2006/relationships/slide" Target="/ppt/slides/slide6.xml" Id="R4e2503c6f67d462e" /><Relationship Type="http://schemas.openxmlformats.org/officeDocument/2006/relationships/slide" Target="/ppt/slides/slide7.xml" Id="R173feeb1be48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f5f757652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7b4d69681485e" /><Relationship Type="http://schemas.openxmlformats.org/officeDocument/2006/relationships/theme" Target="/ppt/slideMasters/theme/theme1.xml" Id="Rdb77996466d1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7b4d69681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e0ed6c13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b1829231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1c95183af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ab028c86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18345f08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b041ab3d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9be7fcb4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