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94a26fc1b64b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251897a9fd4b38"/>
  </p:sldMasterIdLst>
  <p:sldIdLst>
    <p:sldId xmlns:r="http://schemas.openxmlformats.org/officeDocument/2006/relationships" id="256" r:id="R9ba529ada26444fb"/>
    <p:sldId xmlns:r="http://schemas.openxmlformats.org/officeDocument/2006/relationships" id="257" r:id="R7146640d405d4f86"/>
    <p:sldId xmlns:r="http://schemas.openxmlformats.org/officeDocument/2006/relationships" id="258" r:id="Re90bc3f3a85c4800"/>
    <p:sldId xmlns:r="http://schemas.openxmlformats.org/officeDocument/2006/relationships" id="259" r:id="Ree4c711915a348d0"/>
    <p:sldId xmlns:r="http://schemas.openxmlformats.org/officeDocument/2006/relationships" id="260" r:id="R09658c6940484d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251897a9fd4b38" /><Relationship Type="http://schemas.openxmlformats.org/officeDocument/2006/relationships/slide" Target="/ppt/slides/slide1.xml" Id="R9ba529ada26444fb" /><Relationship Type="http://schemas.openxmlformats.org/officeDocument/2006/relationships/slide" Target="/ppt/slides/slide2.xml" Id="R7146640d405d4f86" /><Relationship Type="http://schemas.openxmlformats.org/officeDocument/2006/relationships/slide" Target="/ppt/slides/slide3.xml" Id="Re90bc3f3a85c4800" /><Relationship Type="http://schemas.openxmlformats.org/officeDocument/2006/relationships/slide" Target="/ppt/slides/slide4.xml" Id="Ree4c711915a348d0" /><Relationship Type="http://schemas.openxmlformats.org/officeDocument/2006/relationships/slide" Target="/ppt/slides/slide5.xml" Id="R09658c6940484d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7ce2582fb547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0181ac39d4681" /><Relationship Type="http://schemas.openxmlformats.org/officeDocument/2006/relationships/theme" Target="/ppt/slideMasters/theme/theme1.xml" Id="R68243b08213345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c0181ac39d46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fe98b89da47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b3643129247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5dbea016349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eae0c6d3e41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0811205df42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ULVIK HERAD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ULVIK HERAD ble etablert [år] og holder til i Ulvik.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Skeiesvegen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5730 Ulvik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 52 70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post@ulvik.kommune.no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www.ulvik.kommune.no/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971 159 928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