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4c39792e9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1bdcf5bb04a82"/>
  </p:sldMasterIdLst>
  <p:sldIdLst>
    <p:sldId xmlns:r="http://schemas.openxmlformats.org/officeDocument/2006/relationships" id="256" r:id="R812cdfd88eee42e2"/>
    <p:sldId xmlns:r="http://schemas.openxmlformats.org/officeDocument/2006/relationships" id="257" r:id="R977ae944d84a4a6a"/>
    <p:sldId xmlns:r="http://schemas.openxmlformats.org/officeDocument/2006/relationships" id="258" r:id="R62e7634e1ee94cc8"/>
    <p:sldId xmlns:r="http://schemas.openxmlformats.org/officeDocument/2006/relationships" id="259" r:id="R8c5cc975e4b543d8"/>
    <p:sldId xmlns:r="http://schemas.openxmlformats.org/officeDocument/2006/relationships" id="260" r:id="Rb382875928d7409c"/>
    <p:sldId xmlns:r="http://schemas.openxmlformats.org/officeDocument/2006/relationships" id="261" r:id="Rffa1da19baaf4033"/>
    <p:sldId xmlns:r="http://schemas.openxmlformats.org/officeDocument/2006/relationships" id="262" r:id="R17fb5507710c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1bdcf5bb04a82" /><Relationship Type="http://schemas.openxmlformats.org/officeDocument/2006/relationships/slide" Target="/ppt/slides/slide1.xml" Id="R812cdfd88eee42e2" /><Relationship Type="http://schemas.openxmlformats.org/officeDocument/2006/relationships/slide" Target="/ppt/slides/slide2.xml" Id="R977ae944d84a4a6a" /><Relationship Type="http://schemas.openxmlformats.org/officeDocument/2006/relationships/slide" Target="/ppt/slides/slide3.xml" Id="R62e7634e1ee94cc8" /><Relationship Type="http://schemas.openxmlformats.org/officeDocument/2006/relationships/slide" Target="/ppt/slides/slide4.xml" Id="R8c5cc975e4b543d8" /><Relationship Type="http://schemas.openxmlformats.org/officeDocument/2006/relationships/slide" Target="/ppt/slides/slide5.xml" Id="Rb382875928d7409c" /><Relationship Type="http://schemas.openxmlformats.org/officeDocument/2006/relationships/slide" Target="/ppt/slides/slide6.xml" Id="Rffa1da19baaf4033" /><Relationship Type="http://schemas.openxmlformats.org/officeDocument/2006/relationships/slide" Target="/ppt/slides/slide7.xml" Id="R17fb5507710c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ee7d3fca4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ba6a9a2f4583" /><Relationship Type="http://schemas.openxmlformats.org/officeDocument/2006/relationships/theme" Target="/ppt/slideMasters/theme/theme1.xml" Id="R9d8d263c226b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7ba6a9a2f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4957d099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3c6c508f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1177dc8c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2544b6ae8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455d8ec5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e8d7a60d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c274b9ac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AIRPORT HOTEL GARDERMOEN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AIRPORT HOTEL GARDERMOEN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212 422 107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30 588 602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24 241 964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75 304 348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q.gardermoen@choice.no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971 166 088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AIRPORT HOTEL GARDERMOEN AS</a:t>
            </a:r>
          </a:p>
        </p:txBody>
      </p:sp>
    </p:spTree>
  </p:cSld>
  <p:clrMapOvr>
    <a:masterClrMapping xmlns:a="http://schemas.openxmlformats.org/drawingml/2006/main"/>
  </p:clrMapOvr>
</p:sld>
</file>