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11c41723db49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9493ca16434484"/>
  </p:sldMasterIdLst>
  <p:sldIdLst>
    <p:sldId xmlns:r="http://schemas.openxmlformats.org/officeDocument/2006/relationships" id="256" r:id="R5565176a4c17462d"/>
    <p:sldId xmlns:r="http://schemas.openxmlformats.org/officeDocument/2006/relationships" id="257" r:id="R2438b42551be4110"/>
    <p:sldId xmlns:r="http://schemas.openxmlformats.org/officeDocument/2006/relationships" id="258" r:id="R8fac35eb5ee24046"/>
    <p:sldId xmlns:r="http://schemas.openxmlformats.org/officeDocument/2006/relationships" id="259" r:id="R1eac2a21c9084788"/>
    <p:sldId xmlns:r="http://schemas.openxmlformats.org/officeDocument/2006/relationships" id="260" r:id="Rbc022430fa8a4588"/>
    <p:sldId xmlns:r="http://schemas.openxmlformats.org/officeDocument/2006/relationships" id="261" r:id="R7d0880a007254cce"/>
    <p:sldId xmlns:r="http://schemas.openxmlformats.org/officeDocument/2006/relationships" id="262" r:id="R61a81214621a46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493ca16434484" /><Relationship Type="http://schemas.openxmlformats.org/officeDocument/2006/relationships/slide" Target="/ppt/slides/slide1.xml" Id="R5565176a4c17462d" /><Relationship Type="http://schemas.openxmlformats.org/officeDocument/2006/relationships/slide" Target="/ppt/slides/slide2.xml" Id="R2438b42551be4110" /><Relationship Type="http://schemas.openxmlformats.org/officeDocument/2006/relationships/slide" Target="/ppt/slides/slide3.xml" Id="R8fac35eb5ee24046" /><Relationship Type="http://schemas.openxmlformats.org/officeDocument/2006/relationships/slide" Target="/ppt/slides/slide4.xml" Id="R1eac2a21c9084788" /><Relationship Type="http://schemas.openxmlformats.org/officeDocument/2006/relationships/slide" Target="/ppt/slides/slide5.xml" Id="Rbc022430fa8a4588" /><Relationship Type="http://schemas.openxmlformats.org/officeDocument/2006/relationships/slide" Target="/ppt/slides/slide6.xml" Id="R7d0880a007254cce" /><Relationship Type="http://schemas.openxmlformats.org/officeDocument/2006/relationships/slide" Target="/ppt/slides/slide7.xml" Id="R61a81214621a46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363b79a95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0702d008b45f9" /><Relationship Type="http://schemas.openxmlformats.org/officeDocument/2006/relationships/theme" Target="/ppt/slideMasters/theme/theme1.xml" Id="R81084c90e2b245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d0702d008b45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a7dc0d2b2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4358a861149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ce02069614b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3f8749e06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ef8c394da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e03443da844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1f10b6c3543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TRECA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−11 238 951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32 350 111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37 634 562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NESS SANDVOLD  –  23,7 %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HARVEI SANDVOLD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NESS SANDVOLD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HARVEI SANDVOLD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NESS SANDVOLD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NESS SANDVOLD  –  9,2 %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Haugliveien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971 169 257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TRECA AS</a:t>
            </a:r>
          </a:p>
        </p:txBody>
      </p:sp>
    </p:spTree>
  </p:cSld>
  <p:clrMapOvr>
    <a:masterClrMapping xmlns:a="http://schemas.openxmlformats.org/drawingml/2006/main"/>
  </p:clrMapOvr>
</p:sld>
</file>