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b99c895ab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dc86f31854050"/>
  </p:sldMasterIdLst>
  <p:sldIdLst>
    <p:sldId xmlns:r="http://schemas.openxmlformats.org/officeDocument/2006/relationships" id="256" r:id="R96a6425ac12d40d9"/>
    <p:sldId xmlns:r="http://schemas.openxmlformats.org/officeDocument/2006/relationships" id="257" r:id="R6c541cc469b74434"/>
    <p:sldId xmlns:r="http://schemas.openxmlformats.org/officeDocument/2006/relationships" id="258" r:id="R18559b9c873e45b1"/>
    <p:sldId xmlns:r="http://schemas.openxmlformats.org/officeDocument/2006/relationships" id="259" r:id="Rb7746b893fd34416"/>
    <p:sldId xmlns:r="http://schemas.openxmlformats.org/officeDocument/2006/relationships" id="260" r:id="Ra705eb97c937434e"/>
    <p:sldId xmlns:r="http://schemas.openxmlformats.org/officeDocument/2006/relationships" id="261" r:id="R65c33a048c50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dc86f31854050" /><Relationship Type="http://schemas.openxmlformats.org/officeDocument/2006/relationships/slide" Target="/ppt/slides/slide1.xml" Id="R96a6425ac12d40d9" /><Relationship Type="http://schemas.openxmlformats.org/officeDocument/2006/relationships/slide" Target="/ppt/slides/slide2.xml" Id="R6c541cc469b74434" /><Relationship Type="http://schemas.openxmlformats.org/officeDocument/2006/relationships/slide" Target="/ppt/slides/slide3.xml" Id="R18559b9c873e45b1" /><Relationship Type="http://schemas.openxmlformats.org/officeDocument/2006/relationships/slide" Target="/ppt/slides/slide4.xml" Id="Rb7746b893fd34416" /><Relationship Type="http://schemas.openxmlformats.org/officeDocument/2006/relationships/slide" Target="/ppt/slides/slide5.xml" Id="Ra705eb97c937434e" /><Relationship Type="http://schemas.openxmlformats.org/officeDocument/2006/relationships/slide" Target="/ppt/slides/slide6.xml" Id="R65c33a048c50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df5320399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f1b0b97c4678" /><Relationship Type="http://schemas.openxmlformats.org/officeDocument/2006/relationships/theme" Target="/ppt/slideMasters/theme/theme1.xml" Id="R5bc42a850686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cf1b0b97c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da2a4d28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bc295811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e06a1b24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3cf26841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9c248e53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7e7db455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KVIKNEHYTTA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Litjvadmoen, Kvikne Næringspark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2512 Kvikne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43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msl@kviknehytta.no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971 169 737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