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dca1463108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719fca7f94302"/>
  </p:sldMasterIdLst>
  <p:sldIdLst>
    <p:sldId xmlns:r="http://schemas.openxmlformats.org/officeDocument/2006/relationships" id="256" r:id="R8d7ce7a977a14582"/>
    <p:sldId xmlns:r="http://schemas.openxmlformats.org/officeDocument/2006/relationships" id="257" r:id="R411cec2f560647b0"/>
    <p:sldId xmlns:r="http://schemas.openxmlformats.org/officeDocument/2006/relationships" id="258" r:id="R0569f54f71ea4f0a"/>
    <p:sldId xmlns:r="http://schemas.openxmlformats.org/officeDocument/2006/relationships" id="259" r:id="Raa0c780f2f714e23"/>
    <p:sldId xmlns:r="http://schemas.openxmlformats.org/officeDocument/2006/relationships" id="260" r:id="R33cd04d8dbb24109"/>
    <p:sldId xmlns:r="http://schemas.openxmlformats.org/officeDocument/2006/relationships" id="261" r:id="R8b4673dfa16f4920"/>
    <p:sldId xmlns:r="http://schemas.openxmlformats.org/officeDocument/2006/relationships" id="262" r:id="Ra12a6bf7e00747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719fca7f94302" /><Relationship Type="http://schemas.openxmlformats.org/officeDocument/2006/relationships/slide" Target="/ppt/slides/slide1.xml" Id="R8d7ce7a977a14582" /><Relationship Type="http://schemas.openxmlformats.org/officeDocument/2006/relationships/slide" Target="/ppt/slides/slide2.xml" Id="R411cec2f560647b0" /><Relationship Type="http://schemas.openxmlformats.org/officeDocument/2006/relationships/slide" Target="/ppt/slides/slide3.xml" Id="R0569f54f71ea4f0a" /><Relationship Type="http://schemas.openxmlformats.org/officeDocument/2006/relationships/slide" Target="/ppt/slides/slide4.xml" Id="Raa0c780f2f714e23" /><Relationship Type="http://schemas.openxmlformats.org/officeDocument/2006/relationships/slide" Target="/ppt/slides/slide5.xml" Id="R33cd04d8dbb24109" /><Relationship Type="http://schemas.openxmlformats.org/officeDocument/2006/relationships/slide" Target="/ppt/slides/slide6.xml" Id="R8b4673dfa16f4920" /><Relationship Type="http://schemas.openxmlformats.org/officeDocument/2006/relationships/slide" Target="/ppt/slides/slide7.xml" Id="Ra12a6bf7e00747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81d44fb2041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734f186ed461d" /><Relationship Type="http://schemas.openxmlformats.org/officeDocument/2006/relationships/theme" Target="/ppt/slideMasters/theme/theme1.xml" Id="R4e68bc14360744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f734f186ed46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6da9ffa264c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98c95225040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5130cc738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117eb1e6d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bae7894eb4d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27e40927643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afcf02da545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KVIKNEHYTTA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KVIKNEHYTTA AS ble etablert [år] og holder til i Kvikne.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10 314 692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1 521 750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1 168 616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1 367 098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EVENCO AS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SVEUM EIENDOM AS  –  25,1 %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BØRLI LEIF ROAR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BJØRSAGÅRD KJELL BJARNE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SVEUM KJELL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BJØRSAGÅRD PER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Litjvadmoen, Kvikne Næringspark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2512 Kvikne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43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msl@kviknehytta.no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www.kviknehytta.no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971 169 737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