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063a20ea3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9bd94dca24454"/>
  </p:sldMasterIdLst>
  <p:sldIdLst>
    <p:sldId xmlns:r="http://schemas.openxmlformats.org/officeDocument/2006/relationships" id="256" r:id="Re33937eea70a4d4b"/>
    <p:sldId xmlns:r="http://schemas.openxmlformats.org/officeDocument/2006/relationships" id="257" r:id="Ra3f2f4688e604d58"/>
    <p:sldId xmlns:r="http://schemas.openxmlformats.org/officeDocument/2006/relationships" id="258" r:id="Rdc3f0ffea90d4021"/>
    <p:sldId xmlns:r="http://schemas.openxmlformats.org/officeDocument/2006/relationships" id="259" r:id="R2072a14fdd9b4869"/>
    <p:sldId xmlns:r="http://schemas.openxmlformats.org/officeDocument/2006/relationships" id="260" r:id="R6186f0a462e648e9"/>
    <p:sldId xmlns:r="http://schemas.openxmlformats.org/officeDocument/2006/relationships" id="261" r:id="R0f3c25916ef8422b"/>
    <p:sldId xmlns:r="http://schemas.openxmlformats.org/officeDocument/2006/relationships" id="262" r:id="R211a3087b194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9bd94dca24454" /><Relationship Type="http://schemas.openxmlformats.org/officeDocument/2006/relationships/slide" Target="/ppt/slides/slide1.xml" Id="Re33937eea70a4d4b" /><Relationship Type="http://schemas.openxmlformats.org/officeDocument/2006/relationships/slide" Target="/ppt/slides/slide2.xml" Id="Ra3f2f4688e604d58" /><Relationship Type="http://schemas.openxmlformats.org/officeDocument/2006/relationships/slide" Target="/ppt/slides/slide3.xml" Id="Rdc3f0ffea90d4021" /><Relationship Type="http://schemas.openxmlformats.org/officeDocument/2006/relationships/slide" Target="/ppt/slides/slide4.xml" Id="R2072a14fdd9b4869" /><Relationship Type="http://schemas.openxmlformats.org/officeDocument/2006/relationships/slide" Target="/ppt/slides/slide5.xml" Id="R6186f0a462e648e9" /><Relationship Type="http://schemas.openxmlformats.org/officeDocument/2006/relationships/slide" Target="/ppt/slides/slide6.xml" Id="R0f3c25916ef8422b" /><Relationship Type="http://schemas.openxmlformats.org/officeDocument/2006/relationships/slide" Target="/ppt/slides/slide7.xml" Id="R211a3087b194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922eadfb2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f7f521e94e85" /><Relationship Type="http://schemas.openxmlformats.org/officeDocument/2006/relationships/theme" Target="/ppt/slideMasters/theme/theme1.xml" Id="R93057cb02e6f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8f7f521e9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bef6d42924b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b3ec8331d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3e3c9eb8640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7db088e6f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8b0f4148a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4029f8bd1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8458875b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MJØSEN AKTIEMØLLE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MJØSEN AKTIEMØLLE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ØDEGAARD NORDHEIM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ØDEGAARD NORDHEIM  –  46,0 %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NORDHEIM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NORDHEIM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Tristilvegen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35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971 174 277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MJØSEN AKTIEMØLLE AS</a:t>
            </a:r>
          </a:p>
        </p:txBody>
      </p:sp>
    </p:spTree>
  </p:cSld>
  <p:clrMapOvr>
    <a:masterClrMapping xmlns:a="http://schemas.openxmlformats.org/drawingml/2006/main"/>
  </p:clrMapOvr>
</p:sld>
</file>