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f58751004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290a9504e4130"/>
  </p:sldMasterIdLst>
  <p:sldIdLst>
    <p:sldId xmlns:r="http://schemas.openxmlformats.org/officeDocument/2006/relationships" id="256" r:id="Rfabd2cfd074a4abe"/>
    <p:sldId xmlns:r="http://schemas.openxmlformats.org/officeDocument/2006/relationships" id="257" r:id="Rce3defa3180047fa"/>
    <p:sldId xmlns:r="http://schemas.openxmlformats.org/officeDocument/2006/relationships" id="258" r:id="R812175a8e05945f7"/>
    <p:sldId xmlns:r="http://schemas.openxmlformats.org/officeDocument/2006/relationships" id="259" r:id="R39684697505d4540"/>
    <p:sldId xmlns:r="http://schemas.openxmlformats.org/officeDocument/2006/relationships" id="260" r:id="Rb5fb529c1aeb431f"/>
    <p:sldId xmlns:r="http://schemas.openxmlformats.org/officeDocument/2006/relationships" id="261" r:id="R1eb246b9c7f542bb"/>
    <p:sldId xmlns:r="http://schemas.openxmlformats.org/officeDocument/2006/relationships" id="262" r:id="R6dc7fab8bf57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290a9504e4130" /><Relationship Type="http://schemas.openxmlformats.org/officeDocument/2006/relationships/slide" Target="/ppt/slides/slide1.xml" Id="Rfabd2cfd074a4abe" /><Relationship Type="http://schemas.openxmlformats.org/officeDocument/2006/relationships/slide" Target="/ppt/slides/slide2.xml" Id="Rce3defa3180047fa" /><Relationship Type="http://schemas.openxmlformats.org/officeDocument/2006/relationships/slide" Target="/ppt/slides/slide3.xml" Id="R812175a8e05945f7" /><Relationship Type="http://schemas.openxmlformats.org/officeDocument/2006/relationships/slide" Target="/ppt/slides/slide4.xml" Id="R39684697505d4540" /><Relationship Type="http://schemas.openxmlformats.org/officeDocument/2006/relationships/slide" Target="/ppt/slides/slide5.xml" Id="Rb5fb529c1aeb431f" /><Relationship Type="http://schemas.openxmlformats.org/officeDocument/2006/relationships/slide" Target="/ppt/slides/slide6.xml" Id="R1eb246b9c7f542bb" /><Relationship Type="http://schemas.openxmlformats.org/officeDocument/2006/relationships/slide" Target="/ppt/slides/slide7.xml" Id="R6dc7fab8bf57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27c361e23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8b3a6b164d12" /><Relationship Type="http://schemas.openxmlformats.org/officeDocument/2006/relationships/theme" Target="/ppt/slideMasters/theme/theme1.xml" Id="R5b7cbf649410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d8b3a6b16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2260b48e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fd718752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9878dc64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ccd70b78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bbae9e08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c48367ef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36e0ce9e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BOLT TENSIONING RØRMERKING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BOLT TENSIONING RØRMERKING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5 786 523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RAGNVALDJORD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abt@abt.as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