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01090b9e9c43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12717f64594f39"/>
  </p:sldMasterIdLst>
  <p:sldIdLst>
    <p:sldId xmlns:r="http://schemas.openxmlformats.org/officeDocument/2006/relationships" id="256" r:id="R25a1160d191c4c3b"/>
    <p:sldId xmlns:r="http://schemas.openxmlformats.org/officeDocument/2006/relationships" id="257" r:id="R12d9fd0aa3ce4fb1"/>
    <p:sldId xmlns:r="http://schemas.openxmlformats.org/officeDocument/2006/relationships" id="258" r:id="R7b0ab7c1d6804d06"/>
    <p:sldId xmlns:r="http://schemas.openxmlformats.org/officeDocument/2006/relationships" id="259" r:id="R113b138fe2164897"/>
    <p:sldId xmlns:r="http://schemas.openxmlformats.org/officeDocument/2006/relationships" id="260" r:id="R3ea9a4f787e04e04"/>
    <p:sldId xmlns:r="http://schemas.openxmlformats.org/officeDocument/2006/relationships" id="261" r:id="R1c1fab18cbeb4665"/>
    <p:sldId xmlns:r="http://schemas.openxmlformats.org/officeDocument/2006/relationships" id="262" r:id="Rea9150f6216d4c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12717f64594f39" /><Relationship Type="http://schemas.openxmlformats.org/officeDocument/2006/relationships/slide" Target="/ppt/slides/slide1.xml" Id="R25a1160d191c4c3b" /><Relationship Type="http://schemas.openxmlformats.org/officeDocument/2006/relationships/slide" Target="/ppt/slides/slide2.xml" Id="R12d9fd0aa3ce4fb1" /><Relationship Type="http://schemas.openxmlformats.org/officeDocument/2006/relationships/slide" Target="/ppt/slides/slide3.xml" Id="R7b0ab7c1d6804d06" /><Relationship Type="http://schemas.openxmlformats.org/officeDocument/2006/relationships/slide" Target="/ppt/slides/slide4.xml" Id="R113b138fe2164897" /><Relationship Type="http://schemas.openxmlformats.org/officeDocument/2006/relationships/slide" Target="/ppt/slides/slide5.xml" Id="R3ea9a4f787e04e04" /><Relationship Type="http://schemas.openxmlformats.org/officeDocument/2006/relationships/slide" Target="/ppt/slides/slide6.xml" Id="R1c1fab18cbeb4665" /><Relationship Type="http://schemas.openxmlformats.org/officeDocument/2006/relationships/slide" Target="/ppt/slides/slide7.xml" Id="Rea9150f6216d4c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5a2b3f0d348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a72cafcef46c0" /><Relationship Type="http://schemas.openxmlformats.org/officeDocument/2006/relationships/theme" Target="/ppt/slideMasters/theme/theme1.xml" Id="R3665c24238d948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2a72cafcef46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7637993714a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07e5a20f542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792faef554e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92e5c28b448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d1a7995b541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a105df37a49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e0ccc3c5b4a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HERNES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HERNES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HERNES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HERNES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HERNES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HERNES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44 047 070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−3 039 990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−1 956 453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33 512 407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52 126 700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HERNES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HERNES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HERNES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Sutterøygata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82 29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firmapost@arne-hernes.no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971 179 988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HERNES AS</a:t>
            </a:r>
          </a:p>
        </p:txBody>
      </p:sp>
    </p:spTree>
  </p:cSld>
  <p:clrMapOvr>
    <a:masterClrMapping xmlns:a="http://schemas.openxmlformats.org/drawingml/2006/main"/>
  </p:clrMapOvr>
</p:sld>
</file>