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a9a1d010e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b95bdf7034f78"/>
  </p:sldMasterIdLst>
  <p:sldIdLst>
    <p:sldId xmlns:r="http://schemas.openxmlformats.org/officeDocument/2006/relationships" id="256" r:id="R1fb41c15094e4b86"/>
    <p:sldId xmlns:r="http://schemas.openxmlformats.org/officeDocument/2006/relationships" id="257" r:id="R8a13895c43b8488d"/>
    <p:sldId xmlns:r="http://schemas.openxmlformats.org/officeDocument/2006/relationships" id="258" r:id="Rd01f5e6a919f4d4f"/>
    <p:sldId xmlns:r="http://schemas.openxmlformats.org/officeDocument/2006/relationships" id="259" r:id="Rcdc0d62bbade4aa1"/>
    <p:sldId xmlns:r="http://schemas.openxmlformats.org/officeDocument/2006/relationships" id="260" r:id="R1700ebf8e94146a9"/>
    <p:sldId xmlns:r="http://schemas.openxmlformats.org/officeDocument/2006/relationships" id="261" r:id="Rb7cd4bd1647b4f21"/>
    <p:sldId xmlns:r="http://schemas.openxmlformats.org/officeDocument/2006/relationships" id="262" r:id="Rcf106cd3bd6d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b95bdf7034f78" /><Relationship Type="http://schemas.openxmlformats.org/officeDocument/2006/relationships/slide" Target="/ppt/slides/slide1.xml" Id="R1fb41c15094e4b86" /><Relationship Type="http://schemas.openxmlformats.org/officeDocument/2006/relationships/slide" Target="/ppt/slides/slide2.xml" Id="R8a13895c43b8488d" /><Relationship Type="http://schemas.openxmlformats.org/officeDocument/2006/relationships/slide" Target="/ppt/slides/slide3.xml" Id="Rd01f5e6a919f4d4f" /><Relationship Type="http://schemas.openxmlformats.org/officeDocument/2006/relationships/slide" Target="/ppt/slides/slide4.xml" Id="Rcdc0d62bbade4aa1" /><Relationship Type="http://schemas.openxmlformats.org/officeDocument/2006/relationships/slide" Target="/ppt/slides/slide5.xml" Id="R1700ebf8e94146a9" /><Relationship Type="http://schemas.openxmlformats.org/officeDocument/2006/relationships/slide" Target="/ppt/slides/slide6.xml" Id="Rb7cd4bd1647b4f21" /><Relationship Type="http://schemas.openxmlformats.org/officeDocument/2006/relationships/slide" Target="/ppt/slides/slide7.xml" Id="Rcf106cd3bd6d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0c8a78088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d80f58f284996" /><Relationship Type="http://schemas.openxmlformats.org/officeDocument/2006/relationships/theme" Target="/ppt/slideMasters/theme/theme1.xml" Id="R8eb9720fa8d3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d80f58f28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ea06e029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5c58ca28d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1642ecad3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73d272dc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2888d446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c2b78da6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be286f790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SAKO INVEST AS ble etablert [år] og holder til i Hellesylt.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38 120 400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ELISABETH RINGDAL HJELSETH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BENTE RINGDAL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RINGDAL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RINGDAL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ARNSTEIN RINGDAL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RINGDAL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Hellesyltvegen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6218 Hellesylt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SAKO INVEST AS</a:t>
            </a:r>
          </a:p>
        </p:txBody>
      </p:sp>
    </p:spTree>
  </p:cSld>
  <p:clrMapOvr>
    <a:masterClrMapping xmlns:a="http://schemas.openxmlformats.org/drawingml/2006/main"/>
  </p:clrMapOvr>
</p:sld>
</file>