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c1f2def89042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3ea75e4c4e43ea"/>
  </p:sldMasterIdLst>
  <p:sldIdLst>
    <p:sldId xmlns:r="http://schemas.openxmlformats.org/officeDocument/2006/relationships" id="256" r:id="R81c9f0f14fb24f05"/>
    <p:sldId xmlns:r="http://schemas.openxmlformats.org/officeDocument/2006/relationships" id="257" r:id="Racb982e303794823"/>
    <p:sldId xmlns:r="http://schemas.openxmlformats.org/officeDocument/2006/relationships" id="258" r:id="R8eb2f131ebd244bb"/>
    <p:sldId xmlns:r="http://schemas.openxmlformats.org/officeDocument/2006/relationships" id="259" r:id="Red2e962957aa448b"/>
    <p:sldId xmlns:r="http://schemas.openxmlformats.org/officeDocument/2006/relationships" id="260" r:id="R5d497a9c56b34dda"/>
    <p:sldId xmlns:r="http://schemas.openxmlformats.org/officeDocument/2006/relationships" id="261" r:id="Rc38ad068f1b4479e"/>
    <p:sldId xmlns:r="http://schemas.openxmlformats.org/officeDocument/2006/relationships" id="262" r:id="R82a9cc1b6fa849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3ea75e4c4e43ea" /><Relationship Type="http://schemas.openxmlformats.org/officeDocument/2006/relationships/slide" Target="/ppt/slides/slide1.xml" Id="R81c9f0f14fb24f05" /><Relationship Type="http://schemas.openxmlformats.org/officeDocument/2006/relationships/slide" Target="/ppt/slides/slide2.xml" Id="Racb982e303794823" /><Relationship Type="http://schemas.openxmlformats.org/officeDocument/2006/relationships/slide" Target="/ppt/slides/slide3.xml" Id="R8eb2f131ebd244bb" /><Relationship Type="http://schemas.openxmlformats.org/officeDocument/2006/relationships/slide" Target="/ppt/slides/slide4.xml" Id="Red2e962957aa448b" /><Relationship Type="http://schemas.openxmlformats.org/officeDocument/2006/relationships/slide" Target="/ppt/slides/slide5.xml" Id="R5d497a9c56b34dda" /><Relationship Type="http://schemas.openxmlformats.org/officeDocument/2006/relationships/slide" Target="/ppt/slides/slide6.xml" Id="Rc38ad068f1b4479e" /><Relationship Type="http://schemas.openxmlformats.org/officeDocument/2006/relationships/slide" Target="/ppt/slides/slide7.xml" Id="R82a9cc1b6fa849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6422832b9248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0c2687799493a" /><Relationship Type="http://schemas.openxmlformats.org/officeDocument/2006/relationships/theme" Target="/ppt/slideMasters/theme/theme1.xml" Id="R9c211da6164c44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00c268779949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4243137f04c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4ee0e67df43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fcc32205a4e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bba59de8e41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78f6969a844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b11aa858540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0b2b3b1e14d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1 471 759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−227 737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−177 458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941 156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1 254 378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HOKSTAD JON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Tverreggen 96A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971 194 456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AS</a:t>
            </a:r>
          </a:p>
        </p:txBody>
      </p:sp>
    </p:spTree>
  </p:cSld>
  <p:clrMapOvr>
    <a:masterClrMapping xmlns:a="http://schemas.openxmlformats.org/drawingml/2006/main"/>
  </p:clrMapOvr>
</p:sld>
</file>