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e54b70299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e270704a74c4b"/>
  </p:sldMasterIdLst>
  <p:sldIdLst>
    <p:sldId xmlns:r="http://schemas.openxmlformats.org/officeDocument/2006/relationships" id="256" r:id="Rbee687c8ea9a4344"/>
    <p:sldId xmlns:r="http://schemas.openxmlformats.org/officeDocument/2006/relationships" id="257" r:id="R8ef5f8ab1a9a4fad"/>
    <p:sldId xmlns:r="http://schemas.openxmlformats.org/officeDocument/2006/relationships" id="258" r:id="R29f52893da674b7d"/>
    <p:sldId xmlns:r="http://schemas.openxmlformats.org/officeDocument/2006/relationships" id="259" r:id="R665a595fed02453f"/>
    <p:sldId xmlns:r="http://schemas.openxmlformats.org/officeDocument/2006/relationships" id="260" r:id="Re7d96721346b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e270704a74c4b" /><Relationship Type="http://schemas.openxmlformats.org/officeDocument/2006/relationships/slide" Target="/ppt/slides/slide1.xml" Id="Rbee687c8ea9a4344" /><Relationship Type="http://schemas.openxmlformats.org/officeDocument/2006/relationships/slide" Target="/ppt/slides/slide2.xml" Id="R8ef5f8ab1a9a4fad" /><Relationship Type="http://schemas.openxmlformats.org/officeDocument/2006/relationships/slide" Target="/ppt/slides/slide3.xml" Id="R29f52893da674b7d" /><Relationship Type="http://schemas.openxmlformats.org/officeDocument/2006/relationships/slide" Target="/ppt/slides/slide4.xml" Id="R665a595fed02453f" /><Relationship Type="http://schemas.openxmlformats.org/officeDocument/2006/relationships/slide" Target="/ppt/slides/slide5.xml" Id="Re7d96721346b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9cb796584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9ec17837453c" /><Relationship Type="http://schemas.openxmlformats.org/officeDocument/2006/relationships/theme" Target="/ppt/slideMasters/theme/theme1.xml" Id="Rc8654f528420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19ec17837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e1e805fb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4ce7e4a0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a2946280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0eeeb043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96113615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