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8f2cf361a24c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f398b06ec24724"/>
  </p:sldMasterIdLst>
  <p:sldIdLst>
    <p:sldId xmlns:r="http://schemas.openxmlformats.org/officeDocument/2006/relationships" id="256" r:id="R90222b085c6740bb"/>
    <p:sldId xmlns:r="http://schemas.openxmlformats.org/officeDocument/2006/relationships" id="257" r:id="R7b8c69a9b2294581"/>
    <p:sldId xmlns:r="http://schemas.openxmlformats.org/officeDocument/2006/relationships" id="258" r:id="R286dd4079b504f94"/>
    <p:sldId xmlns:r="http://schemas.openxmlformats.org/officeDocument/2006/relationships" id="259" r:id="Ra0f17102a4084dbd"/>
    <p:sldId xmlns:r="http://schemas.openxmlformats.org/officeDocument/2006/relationships" id="260" r:id="R85041a5585dc495b"/>
    <p:sldId xmlns:r="http://schemas.openxmlformats.org/officeDocument/2006/relationships" id="261" r:id="R4af820639f554b1f"/>
    <p:sldId xmlns:r="http://schemas.openxmlformats.org/officeDocument/2006/relationships" id="262" r:id="Rbd257d40f7604a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f398b06ec24724" /><Relationship Type="http://schemas.openxmlformats.org/officeDocument/2006/relationships/slide" Target="/ppt/slides/slide1.xml" Id="R90222b085c6740bb" /><Relationship Type="http://schemas.openxmlformats.org/officeDocument/2006/relationships/slide" Target="/ppt/slides/slide2.xml" Id="R7b8c69a9b2294581" /><Relationship Type="http://schemas.openxmlformats.org/officeDocument/2006/relationships/slide" Target="/ppt/slides/slide3.xml" Id="R286dd4079b504f94" /><Relationship Type="http://schemas.openxmlformats.org/officeDocument/2006/relationships/slide" Target="/ppt/slides/slide4.xml" Id="Ra0f17102a4084dbd" /><Relationship Type="http://schemas.openxmlformats.org/officeDocument/2006/relationships/slide" Target="/ppt/slides/slide5.xml" Id="R85041a5585dc495b" /><Relationship Type="http://schemas.openxmlformats.org/officeDocument/2006/relationships/slide" Target="/ppt/slides/slide6.xml" Id="R4af820639f554b1f" /><Relationship Type="http://schemas.openxmlformats.org/officeDocument/2006/relationships/slide" Target="/ppt/slides/slide7.xml" Id="Rbd257d40f7604a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8007a644824f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f86da844941be" /><Relationship Type="http://schemas.openxmlformats.org/officeDocument/2006/relationships/theme" Target="/ppt/slideMasters/theme/theme1.xml" Id="R5f54103c683743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5f86da844941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f53a80cfb40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75ad5d97641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1323fa11841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a96e03ac246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ee6c0f51542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8dba8aefc44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2dad5a98a47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FAS-TEC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FAS-TEC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FAS-TEC PROSJEKT AS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FAS-TEC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FAS-TEC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FAS-TEC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14 060 726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251 456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268 607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1 368 941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5 792 338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FAS-TEC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UNDHJEM LINE LARSEN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UNDHJEM GEIR INGE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MONICA UNDHJEM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UNDHJEM MATHIAS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FAS-TEC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Åkebergmosen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28 16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fas-te@online.no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971 198 834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FAS-TEC PROSJEKT AS</a:t>
            </a:r>
          </a:p>
        </p:txBody>
      </p:sp>
    </p:spTree>
  </p:cSld>
  <p:clrMapOvr>
    <a:masterClrMapping xmlns:a="http://schemas.openxmlformats.org/drawingml/2006/main"/>
  </p:clrMapOvr>
</p:sld>
</file>